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4"/>
  </p:notesMasterIdLst>
  <p:handoutMasterIdLst>
    <p:handoutMasterId r:id="rId55"/>
  </p:handoutMasterIdLst>
  <p:sldIdLst>
    <p:sldId id="277" r:id="rId3"/>
    <p:sldId id="268" r:id="rId4"/>
    <p:sldId id="287" r:id="rId5"/>
    <p:sldId id="278" r:id="rId6"/>
    <p:sldId id="285" r:id="rId7"/>
    <p:sldId id="280" r:id="rId8"/>
    <p:sldId id="281" r:id="rId9"/>
    <p:sldId id="284" r:id="rId10"/>
    <p:sldId id="270" r:id="rId11"/>
    <p:sldId id="288" r:id="rId12"/>
    <p:sldId id="291" r:id="rId13"/>
    <p:sldId id="292" r:id="rId14"/>
    <p:sldId id="299" r:id="rId15"/>
    <p:sldId id="300" r:id="rId16"/>
    <p:sldId id="333" r:id="rId17"/>
    <p:sldId id="301" r:id="rId18"/>
    <p:sldId id="308" r:id="rId19"/>
    <p:sldId id="303" r:id="rId20"/>
    <p:sldId id="304" r:id="rId21"/>
    <p:sldId id="305" r:id="rId22"/>
    <p:sldId id="306" r:id="rId23"/>
    <p:sldId id="307" r:id="rId24"/>
    <p:sldId id="309" r:id="rId25"/>
    <p:sldId id="310" r:id="rId26"/>
    <p:sldId id="313" r:id="rId27"/>
    <p:sldId id="314" r:id="rId28"/>
    <p:sldId id="315" r:id="rId29"/>
    <p:sldId id="294" r:id="rId30"/>
    <p:sldId id="295" r:id="rId31"/>
    <p:sldId id="296" r:id="rId32"/>
    <p:sldId id="297" r:id="rId33"/>
    <p:sldId id="298" r:id="rId34"/>
    <p:sldId id="335" r:id="rId35"/>
    <p:sldId id="293" r:id="rId36"/>
    <p:sldId id="328" r:id="rId37"/>
    <p:sldId id="329" r:id="rId38"/>
    <p:sldId id="330" r:id="rId39"/>
    <p:sldId id="321" r:id="rId40"/>
    <p:sldId id="322" r:id="rId41"/>
    <p:sldId id="323" r:id="rId42"/>
    <p:sldId id="331" r:id="rId43"/>
    <p:sldId id="325" r:id="rId44"/>
    <p:sldId id="326" r:id="rId45"/>
    <p:sldId id="332" r:id="rId46"/>
    <p:sldId id="334" r:id="rId47"/>
    <p:sldId id="271" r:id="rId48"/>
    <p:sldId id="272" r:id="rId49"/>
    <p:sldId id="273" r:id="rId50"/>
    <p:sldId id="274" r:id="rId51"/>
    <p:sldId id="275" r:id="rId52"/>
    <p:sldId id="27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9F77"/>
    <a:srgbClr val="B38552"/>
    <a:srgbClr val="9B7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33" autoAdjust="0"/>
  </p:normalViewPr>
  <p:slideViewPr>
    <p:cSldViewPr snapToGrid="0">
      <p:cViewPr varScale="1">
        <p:scale>
          <a:sx n="66" d="100"/>
          <a:sy n="66" d="100"/>
        </p:scale>
        <p:origin x="90" y="108"/>
      </p:cViewPr>
      <p:guideLst>
        <p:guide pos="3840"/>
        <p:guide orient="horz" pos="2160"/>
      </p:guideLst>
    </p:cSldViewPr>
  </p:slideViewPr>
  <p:notesTextViewPr>
    <p:cViewPr>
      <p:scale>
        <a:sx n="1" d="1"/>
        <a:sy n="1" d="1"/>
      </p:scale>
      <p:origin x="0" y="0"/>
    </p:cViewPr>
  </p:notesTextViewPr>
  <p:sorterViewPr>
    <p:cViewPr>
      <p:scale>
        <a:sx n="100" d="100"/>
        <a:sy n="100" d="100"/>
      </p:scale>
      <p:origin x="0" y="-7908"/>
    </p:cViewPr>
  </p:sorter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30E2E-9635-48B6-8A3F-61C167AF11A7}" type="doc">
      <dgm:prSet loTypeId="urn:microsoft.com/office/officeart/2005/8/layout/orgChart1" loCatId="hierarchy" qsTypeId="urn:microsoft.com/office/officeart/2005/8/quickstyle/simple2" qsCatId="simple" csTypeId="urn:microsoft.com/office/officeart/2005/8/colors/accent2_2" csCatId="accent2" phldr="1"/>
      <dgm:spPr/>
      <dgm:t>
        <a:bodyPr/>
        <a:lstStyle/>
        <a:p>
          <a:endParaRPr lang="en-US"/>
        </a:p>
      </dgm:t>
    </dgm:pt>
    <dgm:pt modelId="{2E9BEA05-8953-4B36-A006-D7DD7713FF4F}">
      <dgm:prSet phldrT="[Text]"/>
      <dgm:spPr/>
      <dgm:t>
        <a:bodyPr/>
        <a:lstStyle/>
        <a:p>
          <a:r>
            <a:rPr lang="en-US" dirty="0" smtClean="0"/>
            <a:t>Natural Factors</a:t>
          </a:r>
          <a:endParaRPr lang="en-US" dirty="0"/>
        </a:p>
      </dgm:t>
    </dgm:pt>
    <dgm:pt modelId="{25A7AEB8-98C9-4DC3-8F12-05F60D967241}" type="parTrans" cxnId="{226A4D5C-92C4-46F4-B38A-0285FF516D38}">
      <dgm:prSet/>
      <dgm:spPr/>
      <dgm:t>
        <a:bodyPr/>
        <a:lstStyle/>
        <a:p>
          <a:endParaRPr lang="en-US"/>
        </a:p>
      </dgm:t>
    </dgm:pt>
    <dgm:pt modelId="{BA464181-1623-49E1-8B0B-69EFBE67A477}" type="sibTrans" cxnId="{226A4D5C-92C4-46F4-B38A-0285FF516D38}">
      <dgm:prSet/>
      <dgm:spPr/>
      <dgm:t>
        <a:bodyPr/>
        <a:lstStyle/>
        <a:p>
          <a:endParaRPr lang="en-US"/>
        </a:p>
      </dgm:t>
    </dgm:pt>
    <dgm:pt modelId="{7E60F1EB-A174-4799-911B-A58800660F1C}">
      <dgm:prSet phldrT="[Text]"/>
      <dgm:spPr/>
      <dgm:t>
        <a:bodyPr/>
        <a:lstStyle/>
        <a:p>
          <a:r>
            <a:rPr lang="en-US" dirty="0" smtClean="0"/>
            <a:t>Winds</a:t>
          </a:r>
          <a:endParaRPr lang="en-US" dirty="0"/>
        </a:p>
      </dgm:t>
    </dgm:pt>
    <dgm:pt modelId="{998FA366-EBD9-4033-8186-4D3052C35103}" type="parTrans" cxnId="{9E22C7E0-EBC8-4053-9F5E-68A47DF203DA}">
      <dgm:prSet/>
      <dgm:spPr/>
      <dgm:t>
        <a:bodyPr/>
        <a:lstStyle/>
        <a:p>
          <a:endParaRPr lang="en-US"/>
        </a:p>
      </dgm:t>
    </dgm:pt>
    <dgm:pt modelId="{AE6B4DAB-ED46-456F-B14D-DF82738F4F89}" type="sibTrans" cxnId="{9E22C7E0-EBC8-4053-9F5E-68A47DF203DA}">
      <dgm:prSet/>
      <dgm:spPr/>
      <dgm:t>
        <a:bodyPr/>
        <a:lstStyle/>
        <a:p>
          <a:endParaRPr lang="en-US"/>
        </a:p>
      </dgm:t>
    </dgm:pt>
    <dgm:pt modelId="{80996C8E-2025-4AB6-922B-C5C74DDC3767}">
      <dgm:prSet phldrT="[Text]"/>
      <dgm:spPr/>
      <dgm:t>
        <a:bodyPr/>
        <a:lstStyle/>
        <a:p>
          <a:r>
            <a:rPr lang="en-US" dirty="0" smtClean="0"/>
            <a:t>Rain</a:t>
          </a:r>
          <a:endParaRPr lang="en-US" dirty="0"/>
        </a:p>
      </dgm:t>
    </dgm:pt>
    <dgm:pt modelId="{85B03AFD-2877-4B2D-8081-5BA46F6256F2}" type="parTrans" cxnId="{FEA7CE9B-4F49-49B0-BC2E-BF81E746B88B}">
      <dgm:prSet/>
      <dgm:spPr/>
      <dgm:t>
        <a:bodyPr/>
        <a:lstStyle/>
        <a:p>
          <a:endParaRPr lang="en-US"/>
        </a:p>
      </dgm:t>
    </dgm:pt>
    <dgm:pt modelId="{C5193AD9-E0DE-4C4C-83DA-0BCB42BBFE3C}" type="sibTrans" cxnId="{FEA7CE9B-4F49-49B0-BC2E-BF81E746B88B}">
      <dgm:prSet/>
      <dgm:spPr/>
      <dgm:t>
        <a:bodyPr/>
        <a:lstStyle/>
        <a:p>
          <a:endParaRPr lang="en-US"/>
        </a:p>
      </dgm:t>
    </dgm:pt>
    <dgm:pt modelId="{0B656929-EF24-4D95-A3BC-B851BD7F35B4}">
      <dgm:prSet phldrT="[Text]"/>
      <dgm:spPr/>
      <dgm:t>
        <a:bodyPr/>
        <a:lstStyle/>
        <a:p>
          <a:r>
            <a:rPr lang="en-US" dirty="0" smtClean="0"/>
            <a:t>Climate Change</a:t>
          </a:r>
          <a:endParaRPr lang="en-US" dirty="0"/>
        </a:p>
      </dgm:t>
    </dgm:pt>
    <dgm:pt modelId="{5A89A5CD-E717-40AD-9886-26E872F7BB8C}" type="parTrans" cxnId="{B4403DDB-FE7A-4E1D-9846-ED0DBC1DC374}">
      <dgm:prSet/>
      <dgm:spPr/>
      <dgm:t>
        <a:bodyPr/>
        <a:lstStyle/>
        <a:p>
          <a:endParaRPr lang="en-US"/>
        </a:p>
      </dgm:t>
    </dgm:pt>
    <dgm:pt modelId="{952CDA0D-93A8-40EA-9B6C-699CFDC62F02}" type="sibTrans" cxnId="{B4403DDB-FE7A-4E1D-9846-ED0DBC1DC374}">
      <dgm:prSet/>
      <dgm:spPr/>
      <dgm:t>
        <a:bodyPr/>
        <a:lstStyle/>
        <a:p>
          <a:endParaRPr lang="en-US"/>
        </a:p>
      </dgm:t>
    </dgm:pt>
    <dgm:pt modelId="{B2BA888D-1527-4A27-83E5-D9323DF85054}">
      <dgm:prSet phldrT="[Text]"/>
      <dgm:spPr/>
      <dgm:t>
        <a:bodyPr/>
        <a:lstStyle/>
        <a:p>
          <a:r>
            <a:rPr lang="en-US" dirty="0" smtClean="0"/>
            <a:t>Storm Surges</a:t>
          </a:r>
        </a:p>
      </dgm:t>
    </dgm:pt>
    <dgm:pt modelId="{8594DACC-33E1-4410-8778-3150484DDD1F}" type="parTrans" cxnId="{A8E2C89C-4095-4ACA-AD1B-99E1F7B04E99}">
      <dgm:prSet/>
      <dgm:spPr/>
      <dgm:t>
        <a:bodyPr/>
        <a:lstStyle/>
        <a:p>
          <a:endParaRPr lang="en-US"/>
        </a:p>
      </dgm:t>
    </dgm:pt>
    <dgm:pt modelId="{9C92E02E-E0B0-4D91-BAC6-261B69EF56C0}" type="sibTrans" cxnId="{A8E2C89C-4095-4ACA-AD1B-99E1F7B04E99}">
      <dgm:prSet/>
      <dgm:spPr/>
      <dgm:t>
        <a:bodyPr/>
        <a:lstStyle/>
        <a:p>
          <a:endParaRPr lang="en-US"/>
        </a:p>
      </dgm:t>
    </dgm:pt>
    <dgm:pt modelId="{690954A6-4692-4939-B3C4-8CC2821DDA4A}">
      <dgm:prSet phldrT="[Text]"/>
      <dgm:spPr/>
      <dgm:t>
        <a:bodyPr/>
        <a:lstStyle/>
        <a:p>
          <a:r>
            <a:rPr lang="en-US" dirty="0" smtClean="0"/>
            <a:t>Waves</a:t>
          </a:r>
        </a:p>
      </dgm:t>
    </dgm:pt>
    <dgm:pt modelId="{2DB3403A-5669-4473-B76D-9F09F8C8E301}" type="parTrans" cxnId="{C13050ED-34A1-4502-962F-DA2D3D0230B0}">
      <dgm:prSet/>
      <dgm:spPr/>
      <dgm:t>
        <a:bodyPr/>
        <a:lstStyle/>
        <a:p>
          <a:endParaRPr lang="en-US"/>
        </a:p>
      </dgm:t>
    </dgm:pt>
    <dgm:pt modelId="{73B7737D-AC69-46AB-9300-B08E34C72167}" type="sibTrans" cxnId="{C13050ED-34A1-4502-962F-DA2D3D0230B0}">
      <dgm:prSet/>
      <dgm:spPr/>
      <dgm:t>
        <a:bodyPr/>
        <a:lstStyle/>
        <a:p>
          <a:endParaRPr lang="en-US"/>
        </a:p>
      </dgm:t>
    </dgm:pt>
    <dgm:pt modelId="{324C55D3-AAA5-4722-82F7-9A497C38FD09}">
      <dgm:prSet phldrT="[Text]"/>
      <dgm:spPr/>
      <dgm:t>
        <a:bodyPr/>
        <a:lstStyle/>
        <a:p>
          <a:r>
            <a:rPr lang="en-US" dirty="0" smtClean="0"/>
            <a:t>Saturation</a:t>
          </a:r>
        </a:p>
      </dgm:t>
    </dgm:pt>
    <dgm:pt modelId="{55E5E83D-C707-4A37-9EB1-EF4C9DBF764F}" type="parTrans" cxnId="{D342036E-C22D-45AC-A9A9-1A39868B18E0}">
      <dgm:prSet/>
      <dgm:spPr/>
      <dgm:t>
        <a:bodyPr/>
        <a:lstStyle/>
        <a:p>
          <a:endParaRPr lang="en-US"/>
        </a:p>
      </dgm:t>
    </dgm:pt>
    <dgm:pt modelId="{69B26656-38F9-4B31-A583-3CB6BF538F95}" type="sibTrans" cxnId="{D342036E-C22D-45AC-A9A9-1A39868B18E0}">
      <dgm:prSet/>
      <dgm:spPr/>
      <dgm:t>
        <a:bodyPr/>
        <a:lstStyle/>
        <a:p>
          <a:endParaRPr lang="en-US"/>
        </a:p>
      </dgm:t>
    </dgm:pt>
    <dgm:pt modelId="{E159BB6A-D469-4589-B5C7-CA04FA9658A1}">
      <dgm:prSet phldrT="[Text]"/>
      <dgm:spPr/>
      <dgm:t>
        <a:bodyPr/>
        <a:lstStyle/>
        <a:p>
          <a:r>
            <a:rPr lang="en-US" dirty="0" smtClean="0"/>
            <a:t>Erosion</a:t>
          </a:r>
          <a:endParaRPr lang="en-US" dirty="0"/>
        </a:p>
      </dgm:t>
    </dgm:pt>
    <dgm:pt modelId="{BD6D0F79-3707-4B9F-9984-225A310C9371}" type="parTrans" cxnId="{DF9EF9E6-123B-45F5-9503-4F8D6A19BADF}">
      <dgm:prSet/>
      <dgm:spPr/>
      <dgm:t>
        <a:bodyPr/>
        <a:lstStyle/>
        <a:p>
          <a:endParaRPr lang="en-US"/>
        </a:p>
      </dgm:t>
    </dgm:pt>
    <dgm:pt modelId="{0D1BB240-5B6F-43EF-82AC-497B842C1088}" type="sibTrans" cxnId="{DF9EF9E6-123B-45F5-9503-4F8D6A19BADF}">
      <dgm:prSet/>
      <dgm:spPr/>
      <dgm:t>
        <a:bodyPr/>
        <a:lstStyle/>
        <a:p>
          <a:endParaRPr lang="en-US"/>
        </a:p>
      </dgm:t>
    </dgm:pt>
    <dgm:pt modelId="{E683E361-FF32-43B8-AC53-65987F0D34E1}">
      <dgm:prSet phldrT="[Text]"/>
      <dgm:spPr/>
      <dgm:t>
        <a:bodyPr/>
        <a:lstStyle/>
        <a:p>
          <a:r>
            <a:rPr lang="en-US" dirty="0" smtClean="0"/>
            <a:t>Sea Level Rise</a:t>
          </a:r>
          <a:endParaRPr lang="en-US" dirty="0"/>
        </a:p>
      </dgm:t>
    </dgm:pt>
    <dgm:pt modelId="{5DA132C1-29A0-49FE-AA87-F4EA95F218B0}" type="parTrans" cxnId="{3BF005D7-38A1-4BBF-99B6-E2FED4B1FEB3}">
      <dgm:prSet/>
      <dgm:spPr/>
      <dgm:t>
        <a:bodyPr/>
        <a:lstStyle/>
        <a:p>
          <a:endParaRPr lang="en-US"/>
        </a:p>
      </dgm:t>
    </dgm:pt>
    <dgm:pt modelId="{008D2DBE-98CF-4DCF-8A12-1B4C6B08E511}" type="sibTrans" cxnId="{3BF005D7-38A1-4BBF-99B6-E2FED4B1FEB3}">
      <dgm:prSet/>
      <dgm:spPr/>
      <dgm:t>
        <a:bodyPr/>
        <a:lstStyle/>
        <a:p>
          <a:endParaRPr lang="en-US"/>
        </a:p>
      </dgm:t>
    </dgm:pt>
    <dgm:pt modelId="{19AEBC77-B6F1-4E39-AEAC-86CD31190D5A}">
      <dgm:prSet phldrT="[Text]"/>
      <dgm:spPr/>
      <dgm:t>
        <a:bodyPr/>
        <a:lstStyle/>
        <a:p>
          <a:r>
            <a:rPr lang="en-US" dirty="0" smtClean="0"/>
            <a:t>Sediment Transport</a:t>
          </a:r>
          <a:endParaRPr lang="en-US" dirty="0"/>
        </a:p>
      </dgm:t>
    </dgm:pt>
    <dgm:pt modelId="{3A330C01-344E-40EF-B9AC-49249F8B8F6A}" type="parTrans" cxnId="{F5237721-4E7C-43E0-9D22-F3117E0C2D6A}">
      <dgm:prSet/>
      <dgm:spPr/>
      <dgm:t>
        <a:bodyPr/>
        <a:lstStyle/>
        <a:p>
          <a:endParaRPr lang="en-US"/>
        </a:p>
      </dgm:t>
    </dgm:pt>
    <dgm:pt modelId="{1FB782E2-DCB6-46EF-812A-A6DD44D6057C}" type="sibTrans" cxnId="{F5237721-4E7C-43E0-9D22-F3117E0C2D6A}">
      <dgm:prSet/>
      <dgm:spPr/>
      <dgm:t>
        <a:bodyPr/>
        <a:lstStyle/>
        <a:p>
          <a:endParaRPr lang="en-US"/>
        </a:p>
      </dgm:t>
    </dgm:pt>
    <dgm:pt modelId="{FDF547F1-2E1E-4A0C-A1DA-3228B44AF5D3}" type="pres">
      <dgm:prSet presAssocID="{6D530E2E-9635-48B6-8A3F-61C167AF11A7}" presName="hierChild1" presStyleCnt="0">
        <dgm:presLayoutVars>
          <dgm:orgChart val="1"/>
          <dgm:chPref val="1"/>
          <dgm:dir/>
          <dgm:animOne val="branch"/>
          <dgm:animLvl val="lvl"/>
          <dgm:resizeHandles/>
        </dgm:presLayoutVars>
      </dgm:prSet>
      <dgm:spPr/>
    </dgm:pt>
    <dgm:pt modelId="{A2A25C7B-1E96-4DD1-B7EE-7D2F3EAA8552}" type="pres">
      <dgm:prSet presAssocID="{2E9BEA05-8953-4B36-A006-D7DD7713FF4F}" presName="hierRoot1" presStyleCnt="0">
        <dgm:presLayoutVars>
          <dgm:hierBranch val="init"/>
        </dgm:presLayoutVars>
      </dgm:prSet>
      <dgm:spPr/>
    </dgm:pt>
    <dgm:pt modelId="{8A93C641-2268-445E-8368-B9A0D998C3D6}" type="pres">
      <dgm:prSet presAssocID="{2E9BEA05-8953-4B36-A006-D7DD7713FF4F}" presName="rootComposite1" presStyleCnt="0"/>
      <dgm:spPr/>
    </dgm:pt>
    <dgm:pt modelId="{8DE6F875-C83A-4FEA-921A-F061340B051B}" type="pres">
      <dgm:prSet presAssocID="{2E9BEA05-8953-4B36-A006-D7DD7713FF4F}" presName="rootText1" presStyleLbl="node0" presStyleIdx="0" presStyleCnt="1">
        <dgm:presLayoutVars>
          <dgm:chPref val="3"/>
        </dgm:presLayoutVars>
      </dgm:prSet>
      <dgm:spPr/>
      <dgm:t>
        <a:bodyPr/>
        <a:lstStyle/>
        <a:p>
          <a:endParaRPr lang="en-US"/>
        </a:p>
      </dgm:t>
    </dgm:pt>
    <dgm:pt modelId="{AE524DF8-A638-42C5-8A21-D9BD15ABD064}" type="pres">
      <dgm:prSet presAssocID="{2E9BEA05-8953-4B36-A006-D7DD7713FF4F}" presName="rootConnector1" presStyleLbl="node1" presStyleIdx="0" presStyleCnt="0"/>
      <dgm:spPr/>
    </dgm:pt>
    <dgm:pt modelId="{CB87BD7A-323C-4FCB-AE6E-E55A158931B9}" type="pres">
      <dgm:prSet presAssocID="{2E9BEA05-8953-4B36-A006-D7DD7713FF4F}" presName="hierChild2" presStyleCnt="0"/>
      <dgm:spPr/>
    </dgm:pt>
    <dgm:pt modelId="{AECC9ED3-E282-4DB6-867C-A58D16874D9B}" type="pres">
      <dgm:prSet presAssocID="{998FA366-EBD9-4033-8186-4D3052C35103}" presName="Name37" presStyleLbl="parChTrans1D2" presStyleIdx="0" presStyleCnt="3"/>
      <dgm:spPr/>
    </dgm:pt>
    <dgm:pt modelId="{61801113-96BA-4DAB-B9DD-421FF407FF90}" type="pres">
      <dgm:prSet presAssocID="{7E60F1EB-A174-4799-911B-A58800660F1C}" presName="hierRoot2" presStyleCnt="0">
        <dgm:presLayoutVars>
          <dgm:hierBranch val="init"/>
        </dgm:presLayoutVars>
      </dgm:prSet>
      <dgm:spPr/>
    </dgm:pt>
    <dgm:pt modelId="{9533BB91-D2D6-4768-B60F-3C452A4F306D}" type="pres">
      <dgm:prSet presAssocID="{7E60F1EB-A174-4799-911B-A58800660F1C}" presName="rootComposite" presStyleCnt="0"/>
      <dgm:spPr/>
    </dgm:pt>
    <dgm:pt modelId="{19EDF8BD-7B88-4715-A415-1DEA6A48E1A9}" type="pres">
      <dgm:prSet presAssocID="{7E60F1EB-A174-4799-911B-A58800660F1C}" presName="rootText" presStyleLbl="node2" presStyleIdx="0" presStyleCnt="3" custLinFactNeighborX="-40309" custLinFactNeighborY="-7166">
        <dgm:presLayoutVars>
          <dgm:chPref val="3"/>
        </dgm:presLayoutVars>
      </dgm:prSet>
      <dgm:spPr/>
    </dgm:pt>
    <dgm:pt modelId="{0020BBAD-43ED-4709-A981-AC73582FFE74}" type="pres">
      <dgm:prSet presAssocID="{7E60F1EB-A174-4799-911B-A58800660F1C}" presName="rootConnector" presStyleLbl="node2" presStyleIdx="0" presStyleCnt="3"/>
      <dgm:spPr/>
    </dgm:pt>
    <dgm:pt modelId="{01EE2C45-F231-474D-A267-DCFD743D0D96}" type="pres">
      <dgm:prSet presAssocID="{7E60F1EB-A174-4799-911B-A58800660F1C}" presName="hierChild4" presStyleCnt="0"/>
      <dgm:spPr/>
    </dgm:pt>
    <dgm:pt modelId="{C58AD459-76B5-477F-B8E2-D5448B9D9037}" type="pres">
      <dgm:prSet presAssocID="{8594DACC-33E1-4410-8778-3150484DDD1F}" presName="Name37" presStyleLbl="parChTrans1D3" presStyleIdx="0" presStyleCnt="5"/>
      <dgm:spPr/>
    </dgm:pt>
    <dgm:pt modelId="{98B65FC0-5970-4677-A55B-C482B766F174}" type="pres">
      <dgm:prSet presAssocID="{B2BA888D-1527-4A27-83E5-D9323DF85054}" presName="hierRoot2" presStyleCnt="0">
        <dgm:presLayoutVars>
          <dgm:hierBranch val="init"/>
        </dgm:presLayoutVars>
      </dgm:prSet>
      <dgm:spPr/>
    </dgm:pt>
    <dgm:pt modelId="{4DF0E18B-A71D-4730-9DAD-ABEAE48F70C9}" type="pres">
      <dgm:prSet presAssocID="{B2BA888D-1527-4A27-83E5-D9323DF85054}" presName="rootComposite" presStyleCnt="0"/>
      <dgm:spPr/>
    </dgm:pt>
    <dgm:pt modelId="{3A9F8BB4-4BFC-4B3F-B223-56E643AF2423}" type="pres">
      <dgm:prSet presAssocID="{B2BA888D-1527-4A27-83E5-D9323DF85054}" presName="rootText" presStyleLbl="node3" presStyleIdx="0" presStyleCnt="5">
        <dgm:presLayoutVars>
          <dgm:chPref val="3"/>
        </dgm:presLayoutVars>
      </dgm:prSet>
      <dgm:spPr/>
      <dgm:t>
        <a:bodyPr/>
        <a:lstStyle/>
        <a:p>
          <a:endParaRPr lang="en-US"/>
        </a:p>
      </dgm:t>
    </dgm:pt>
    <dgm:pt modelId="{7FE3279B-895C-434F-A8A4-10F98AC39326}" type="pres">
      <dgm:prSet presAssocID="{B2BA888D-1527-4A27-83E5-D9323DF85054}" presName="rootConnector" presStyleLbl="node3" presStyleIdx="0" presStyleCnt="5"/>
      <dgm:spPr/>
    </dgm:pt>
    <dgm:pt modelId="{6641A225-A451-422C-BC19-5AD796FF6252}" type="pres">
      <dgm:prSet presAssocID="{B2BA888D-1527-4A27-83E5-D9323DF85054}" presName="hierChild4" presStyleCnt="0"/>
      <dgm:spPr/>
    </dgm:pt>
    <dgm:pt modelId="{56C502A7-3BA5-490C-B2A0-2AF015EE59D0}" type="pres">
      <dgm:prSet presAssocID="{B2BA888D-1527-4A27-83E5-D9323DF85054}" presName="hierChild5" presStyleCnt="0"/>
      <dgm:spPr/>
    </dgm:pt>
    <dgm:pt modelId="{F022A4DE-31C2-4287-BFA0-4C079F1580A6}" type="pres">
      <dgm:prSet presAssocID="{2DB3403A-5669-4473-B76D-9F09F8C8E301}" presName="Name37" presStyleLbl="parChTrans1D3" presStyleIdx="1" presStyleCnt="5"/>
      <dgm:spPr/>
    </dgm:pt>
    <dgm:pt modelId="{89699089-FBD2-4595-A15E-2E0313E95916}" type="pres">
      <dgm:prSet presAssocID="{690954A6-4692-4939-B3C4-8CC2821DDA4A}" presName="hierRoot2" presStyleCnt="0">
        <dgm:presLayoutVars>
          <dgm:hierBranch val="init"/>
        </dgm:presLayoutVars>
      </dgm:prSet>
      <dgm:spPr/>
    </dgm:pt>
    <dgm:pt modelId="{8C7982C4-5A2E-48F8-B649-60B2EA6988FF}" type="pres">
      <dgm:prSet presAssocID="{690954A6-4692-4939-B3C4-8CC2821DDA4A}" presName="rootComposite" presStyleCnt="0"/>
      <dgm:spPr/>
    </dgm:pt>
    <dgm:pt modelId="{EDFDAE04-258B-4FE7-9EEE-87E111446708}" type="pres">
      <dgm:prSet presAssocID="{690954A6-4692-4939-B3C4-8CC2821DDA4A}" presName="rootText" presStyleLbl="node3" presStyleIdx="1" presStyleCnt="5" custLinFactX="-30782" custLinFactY="-39740" custLinFactNeighborX="-100000" custLinFactNeighborY="-100000">
        <dgm:presLayoutVars>
          <dgm:chPref val="3"/>
        </dgm:presLayoutVars>
      </dgm:prSet>
      <dgm:spPr/>
    </dgm:pt>
    <dgm:pt modelId="{DB1BD2F9-2ABF-4BB4-A61A-EF5F16275C03}" type="pres">
      <dgm:prSet presAssocID="{690954A6-4692-4939-B3C4-8CC2821DDA4A}" presName="rootConnector" presStyleLbl="node3" presStyleIdx="1" presStyleCnt="5"/>
      <dgm:spPr/>
    </dgm:pt>
    <dgm:pt modelId="{42CA82E7-1677-4487-A036-4ADE8D81A8BA}" type="pres">
      <dgm:prSet presAssocID="{690954A6-4692-4939-B3C4-8CC2821DDA4A}" presName="hierChild4" presStyleCnt="0"/>
      <dgm:spPr/>
    </dgm:pt>
    <dgm:pt modelId="{B67515F4-24EF-4BB6-A636-BA5F10AF874A}" type="pres">
      <dgm:prSet presAssocID="{690954A6-4692-4939-B3C4-8CC2821DDA4A}" presName="hierChild5" presStyleCnt="0"/>
      <dgm:spPr/>
    </dgm:pt>
    <dgm:pt modelId="{C7738AFF-B970-4E36-A049-77EA0384FD5F}" type="pres">
      <dgm:prSet presAssocID="{7E60F1EB-A174-4799-911B-A58800660F1C}" presName="hierChild5" presStyleCnt="0"/>
      <dgm:spPr/>
    </dgm:pt>
    <dgm:pt modelId="{44AE203F-A7CB-4C8A-A70B-47B51F3ADD11}" type="pres">
      <dgm:prSet presAssocID="{85B03AFD-2877-4B2D-8081-5BA46F6256F2}" presName="Name37" presStyleLbl="parChTrans1D2" presStyleIdx="1" presStyleCnt="3"/>
      <dgm:spPr/>
    </dgm:pt>
    <dgm:pt modelId="{826CF577-B4F7-4E5F-BDA4-252589FB464F}" type="pres">
      <dgm:prSet presAssocID="{80996C8E-2025-4AB6-922B-C5C74DDC3767}" presName="hierRoot2" presStyleCnt="0">
        <dgm:presLayoutVars>
          <dgm:hierBranch val="init"/>
        </dgm:presLayoutVars>
      </dgm:prSet>
      <dgm:spPr/>
    </dgm:pt>
    <dgm:pt modelId="{E1CD738D-451A-4B89-B06D-BB90752745D8}" type="pres">
      <dgm:prSet presAssocID="{80996C8E-2025-4AB6-922B-C5C74DDC3767}" presName="rootComposite" presStyleCnt="0"/>
      <dgm:spPr/>
    </dgm:pt>
    <dgm:pt modelId="{4B4D155A-53FD-4636-B927-B5FAF9636CB0}" type="pres">
      <dgm:prSet presAssocID="{80996C8E-2025-4AB6-922B-C5C74DDC3767}" presName="rootText" presStyleLbl="node2" presStyleIdx="1" presStyleCnt="3">
        <dgm:presLayoutVars>
          <dgm:chPref val="3"/>
        </dgm:presLayoutVars>
      </dgm:prSet>
      <dgm:spPr/>
      <dgm:t>
        <a:bodyPr/>
        <a:lstStyle/>
        <a:p>
          <a:endParaRPr lang="en-US"/>
        </a:p>
      </dgm:t>
    </dgm:pt>
    <dgm:pt modelId="{4193EEDE-E288-4569-8898-F2368ED300F3}" type="pres">
      <dgm:prSet presAssocID="{80996C8E-2025-4AB6-922B-C5C74DDC3767}" presName="rootConnector" presStyleLbl="node2" presStyleIdx="1" presStyleCnt="3"/>
      <dgm:spPr/>
    </dgm:pt>
    <dgm:pt modelId="{0D3E1235-72CB-41E9-AA7F-A4B72C5F80DC}" type="pres">
      <dgm:prSet presAssocID="{80996C8E-2025-4AB6-922B-C5C74DDC3767}" presName="hierChild4" presStyleCnt="0"/>
      <dgm:spPr/>
    </dgm:pt>
    <dgm:pt modelId="{D7D92C88-C2B4-4AF8-A0D4-5BEF0F7EC461}" type="pres">
      <dgm:prSet presAssocID="{BD6D0F79-3707-4B9F-9984-225A310C9371}" presName="Name37" presStyleLbl="parChTrans1D3" presStyleIdx="2" presStyleCnt="5"/>
      <dgm:spPr/>
    </dgm:pt>
    <dgm:pt modelId="{9F3C1B0A-D36A-4A47-9410-8DD3C45C6237}" type="pres">
      <dgm:prSet presAssocID="{E159BB6A-D469-4589-B5C7-CA04FA9658A1}" presName="hierRoot2" presStyleCnt="0">
        <dgm:presLayoutVars>
          <dgm:hierBranch val="init"/>
        </dgm:presLayoutVars>
      </dgm:prSet>
      <dgm:spPr/>
    </dgm:pt>
    <dgm:pt modelId="{CB39D849-52B8-4E60-AD28-8FC7D5360D3B}" type="pres">
      <dgm:prSet presAssocID="{E159BB6A-D469-4589-B5C7-CA04FA9658A1}" presName="rootComposite" presStyleCnt="0"/>
      <dgm:spPr/>
    </dgm:pt>
    <dgm:pt modelId="{05F33C10-D862-4D44-BA2F-BF6FC39080F5}" type="pres">
      <dgm:prSet presAssocID="{E159BB6A-D469-4589-B5C7-CA04FA9658A1}" presName="rootText" presStyleLbl="node3" presStyleIdx="2" presStyleCnt="5">
        <dgm:presLayoutVars>
          <dgm:chPref val="3"/>
        </dgm:presLayoutVars>
      </dgm:prSet>
      <dgm:spPr/>
      <dgm:t>
        <a:bodyPr/>
        <a:lstStyle/>
        <a:p>
          <a:endParaRPr lang="en-US"/>
        </a:p>
      </dgm:t>
    </dgm:pt>
    <dgm:pt modelId="{EF7A5662-7F15-4B13-8F18-A4FF8E2DB801}" type="pres">
      <dgm:prSet presAssocID="{E159BB6A-D469-4589-B5C7-CA04FA9658A1}" presName="rootConnector" presStyleLbl="node3" presStyleIdx="2" presStyleCnt="5"/>
      <dgm:spPr/>
    </dgm:pt>
    <dgm:pt modelId="{6350D038-5D7F-487E-9B6D-8551E59090D7}" type="pres">
      <dgm:prSet presAssocID="{E159BB6A-D469-4589-B5C7-CA04FA9658A1}" presName="hierChild4" presStyleCnt="0"/>
      <dgm:spPr/>
    </dgm:pt>
    <dgm:pt modelId="{AB516A8E-172C-454E-A43E-9BE345B0EBCC}" type="pres">
      <dgm:prSet presAssocID="{3A330C01-344E-40EF-B9AC-49249F8B8F6A}" presName="Name37" presStyleLbl="parChTrans1D4" presStyleIdx="0" presStyleCnt="1"/>
      <dgm:spPr/>
    </dgm:pt>
    <dgm:pt modelId="{1212E0C5-E5EF-426F-B1ED-30EFF048E108}" type="pres">
      <dgm:prSet presAssocID="{19AEBC77-B6F1-4E39-AEAC-86CD31190D5A}" presName="hierRoot2" presStyleCnt="0">
        <dgm:presLayoutVars>
          <dgm:hierBranch val="init"/>
        </dgm:presLayoutVars>
      </dgm:prSet>
      <dgm:spPr/>
    </dgm:pt>
    <dgm:pt modelId="{16FB604F-CABA-4182-8C40-ADC2334BD9FD}" type="pres">
      <dgm:prSet presAssocID="{19AEBC77-B6F1-4E39-AEAC-86CD31190D5A}" presName="rootComposite" presStyleCnt="0"/>
      <dgm:spPr/>
    </dgm:pt>
    <dgm:pt modelId="{E9C79DA3-F1B4-4E80-9E44-BD79B1E5E54A}" type="pres">
      <dgm:prSet presAssocID="{19AEBC77-B6F1-4E39-AEAC-86CD31190D5A}" presName="rootText" presStyleLbl="node4" presStyleIdx="0" presStyleCnt="1">
        <dgm:presLayoutVars>
          <dgm:chPref val="3"/>
        </dgm:presLayoutVars>
      </dgm:prSet>
      <dgm:spPr/>
    </dgm:pt>
    <dgm:pt modelId="{A0409832-A6AF-4F29-B67F-FC8327FF1F78}" type="pres">
      <dgm:prSet presAssocID="{19AEBC77-B6F1-4E39-AEAC-86CD31190D5A}" presName="rootConnector" presStyleLbl="node4" presStyleIdx="0" presStyleCnt="1"/>
      <dgm:spPr/>
    </dgm:pt>
    <dgm:pt modelId="{F8A9B941-7D41-4726-A4E5-5DC00D7B9F95}" type="pres">
      <dgm:prSet presAssocID="{19AEBC77-B6F1-4E39-AEAC-86CD31190D5A}" presName="hierChild4" presStyleCnt="0"/>
      <dgm:spPr/>
    </dgm:pt>
    <dgm:pt modelId="{EB5DFD38-C38C-4F3A-8314-001C8E98A3E8}" type="pres">
      <dgm:prSet presAssocID="{19AEBC77-B6F1-4E39-AEAC-86CD31190D5A}" presName="hierChild5" presStyleCnt="0"/>
      <dgm:spPr/>
    </dgm:pt>
    <dgm:pt modelId="{98219F8F-0A76-49C7-B690-EB27BCA43632}" type="pres">
      <dgm:prSet presAssocID="{E159BB6A-D469-4589-B5C7-CA04FA9658A1}" presName="hierChild5" presStyleCnt="0"/>
      <dgm:spPr/>
    </dgm:pt>
    <dgm:pt modelId="{A926E925-8179-4DDF-A286-DD5E7D98D670}" type="pres">
      <dgm:prSet presAssocID="{55E5E83D-C707-4A37-9EB1-EF4C9DBF764F}" presName="Name37" presStyleLbl="parChTrans1D3" presStyleIdx="3" presStyleCnt="5"/>
      <dgm:spPr/>
    </dgm:pt>
    <dgm:pt modelId="{92F5098B-FFB7-4848-AD22-0379C3F9D2CA}" type="pres">
      <dgm:prSet presAssocID="{324C55D3-AAA5-4722-82F7-9A497C38FD09}" presName="hierRoot2" presStyleCnt="0">
        <dgm:presLayoutVars>
          <dgm:hierBranch val="init"/>
        </dgm:presLayoutVars>
      </dgm:prSet>
      <dgm:spPr/>
    </dgm:pt>
    <dgm:pt modelId="{C9E0CDC0-BE35-4D1E-B80A-07A83530615B}" type="pres">
      <dgm:prSet presAssocID="{324C55D3-AAA5-4722-82F7-9A497C38FD09}" presName="rootComposite" presStyleCnt="0"/>
      <dgm:spPr/>
    </dgm:pt>
    <dgm:pt modelId="{927DA1F9-5B1A-4366-B12A-71CCFF2A81CA}" type="pres">
      <dgm:prSet presAssocID="{324C55D3-AAA5-4722-82F7-9A497C38FD09}" presName="rootText" presStyleLbl="node3" presStyleIdx="3" presStyleCnt="5" custLinFactNeighborX="-7167" custLinFactNeighborY="-17916">
        <dgm:presLayoutVars>
          <dgm:chPref val="3"/>
        </dgm:presLayoutVars>
      </dgm:prSet>
      <dgm:spPr/>
      <dgm:t>
        <a:bodyPr/>
        <a:lstStyle/>
        <a:p>
          <a:endParaRPr lang="en-US"/>
        </a:p>
      </dgm:t>
    </dgm:pt>
    <dgm:pt modelId="{63B4064A-AD7A-4C31-B8D6-68269D5E2787}" type="pres">
      <dgm:prSet presAssocID="{324C55D3-AAA5-4722-82F7-9A497C38FD09}" presName="rootConnector" presStyleLbl="node3" presStyleIdx="3" presStyleCnt="5"/>
      <dgm:spPr/>
    </dgm:pt>
    <dgm:pt modelId="{09BB216B-EB6D-42D3-ACBE-7221EB088416}" type="pres">
      <dgm:prSet presAssocID="{324C55D3-AAA5-4722-82F7-9A497C38FD09}" presName="hierChild4" presStyleCnt="0"/>
      <dgm:spPr/>
    </dgm:pt>
    <dgm:pt modelId="{AE68A7BF-83DA-453A-9562-228D455A2E57}" type="pres">
      <dgm:prSet presAssocID="{324C55D3-AAA5-4722-82F7-9A497C38FD09}" presName="hierChild5" presStyleCnt="0"/>
      <dgm:spPr/>
    </dgm:pt>
    <dgm:pt modelId="{4440F54B-6818-499D-91A5-E30FEE970117}" type="pres">
      <dgm:prSet presAssocID="{80996C8E-2025-4AB6-922B-C5C74DDC3767}" presName="hierChild5" presStyleCnt="0"/>
      <dgm:spPr/>
    </dgm:pt>
    <dgm:pt modelId="{8A35F699-018E-4F44-8586-93C009A1A881}" type="pres">
      <dgm:prSet presAssocID="{5A89A5CD-E717-40AD-9886-26E872F7BB8C}" presName="Name37" presStyleLbl="parChTrans1D2" presStyleIdx="2" presStyleCnt="3"/>
      <dgm:spPr/>
    </dgm:pt>
    <dgm:pt modelId="{3B62B9BA-DA85-4067-903C-8323A2EBBB4A}" type="pres">
      <dgm:prSet presAssocID="{0B656929-EF24-4D95-A3BC-B851BD7F35B4}" presName="hierRoot2" presStyleCnt="0">
        <dgm:presLayoutVars>
          <dgm:hierBranch val="init"/>
        </dgm:presLayoutVars>
      </dgm:prSet>
      <dgm:spPr/>
    </dgm:pt>
    <dgm:pt modelId="{5AA38928-F19E-4554-A936-1A4F7B0C2CE1}" type="pres">
      <dgm:prSet presAssocID="{0B656929-EF24-4D95-A3BC-B851BD7F35B4}" presName="rootComposite" presStyleCnt="0"/>
      <dgm:spPr/>
    </dgm:pt>
    <dgm:pt modelId="{7800EC19-6CA0-4EC6-8779-5012E920BA41}" type="pres">
      <dgm:prSet presAssocID="{0B656929-EF24-4D95-A3BC-B851BD7F35B4}" presName="rootText" presStyleLbl="node2" presStyleIdx="2" presStyleCnt="3" custLinFactX="20929" custLinFactNeighborX="100000" custLinFactNeighborY="3583">
        <dgm:presLayoutVars>
          <dgm:chPref val="3"/>
        </dgm:presLayoutVars>
      </dgm:prSet>
      <dgm:spPr/>
    </dgm:pt>
    <dgm:pt modelId="{8C87E295-D18B-4452-AE42-2F2B6AED7045}" type="pres">
      <dgm:prSet presAssocID="{0B656929-EF24-4D95-A3BC-B851BD7F35B4}" presName="rootConnector" presStyleLbl="node2" presStyleIdx="2" presStyleCnt="3"/>
      <dgm:spPr/>
    </dgm:pt>
    <dgm:pt modelId="{D30CFF2E-FC84-49AA-B70C-CA4068381EBF}" type="pres">
      <dgm:prSet presAssocID="{0B656929-EF24-4D95-A3BC-B851BD7F35B4}" presName="hierChild4" presStyleCnt="0"/>
      <dgm:spPr/>
    </dgm:pt>
    <dgm:pt modelId="{3046D257-4335-423F-8D60-E5B368418C5D}" type="pres">
      <dgm:prSet presAssocID="{5DA132C1-29A0-49FE-AA87-F4EA95F218B0}" presName="Name37" presStyleLbl="parChTrans1D3" presStyleIdx="4" presStyleCnt="5"/>
      <dgm:spPr/>
    </dgm:pt>
    <dgm:pt modelId="{B690C75D-11B1-49E0-86FE-28021C3CB500}" type="pres">
      <dgm:prSet presAssocID="{E683E361-FF32-43B8-AC53-65987F0D34E1}" presName="hierRoot2" presStyleCnt="0">
        <dgm:presLayoutVars>
          <dgm:hierBranch val="init"/>
        </dgm:presLayoutVars>
      </dgm:prSet>
      <dgm:spPr/>
    </dgm:pt>
    <dgm:pt modelId="{C1DEFC8E-072C-478F-8FA5-08B609A902A5}" type="pres">
      <dgm:prSet presAssocID="{E683E361-FF32-43B8-AC53-65987F0D34E1}" presName="rootComposite" presStyleCnt="0"/>
      <dgm:spPr/>
    </dgm:pt>
    <dgm:pt modelId="{F7F4DF32-28B8-4283-A7E3-278D3439EA59}" type="pres">
      <dgm:prSet presAssocID="{E683E361-FF32-43B8-AC53-65987F0D34E1}" presName="rootText" presStyleLbl="node3" presStyleIdx="4" presStyleCnt="5" custLinFactNeighborX="98534" custLinFactNeighborY="3583">
        <dgm:presLayoutVars>
          <dgm:chPref val="3"/>
        </dgm:presLayoutVars>
      </dgm:prSet>
      <dgm:spPr/>
      <dgm:t>
        <a:bodyPr/>
        <a:lstStyle/>
        <a:p>
          <a:endParaRPr lang="en-US"/>
        </a:p>
      </dgm:t>
    </dgm:pt>
    <dgm:pt modelId="{CD1487AD-9BE0-41B4-B227-5BAE665BF9E9}" type="pres">
      <dgm:prSet presAssocID="{E683E361-FF32-43B8-AC53-65987F0D34E1}" presName="rootConnector" presStyleLbl="node3" presStyleIdx="4" presStyleCnt="5"/>
      <dgm:spPr/>
    </dgm:pt>
    <dgm:pt modelId="{E24F3ED2-E539-4BAE-A52D-799613540D76}" type="pres">
      <dgm:prSet presAssocID="{E683E361-FF32-43B8-AC53-65987F0D34E1}" presName="hierChild4" presStyleCnt="0"/>
      <dgm:spPr/>
    </dgm:pt>
    <dgm:pt modelId="{B5EFF38D-D46D-4D83-9D0E-C0924CA7478D}" type="pres">
      <dgm:prSet presAssocID="{E683E361-FF32-43B8-AC53-65987F0D34E1}" presName="hierChild5" presStyleCnt="0"/>
      <dgm:spPr/>
    </dgm:pt>
    <dgm:pt modelId="{E71C8C09-61FC-4639-81E2-0950CE79F952}" type="pres">
      <dgm:prSet presAssocID="{0B656929-EF24-4D95-A3BC-B851BD7F35B4}" presName="hierChild5" presStyleCnt="0"/>
      <dgm:spPr/>
    </dgm:pt>
    <dgm:pt modelId="{F078B6A5-B5C2-4ED9-AC93-23205BC4D934}" type="pres">
      <dgm:prSet presAssocID="{2E9BEA05-8953-4B36-A006-D7DD7713FF4F}" presName="hierChild3" presStyleCnt="0"/>
      <dgm:spPr/>
    </dgm:pt>
  </dgm:ptLst>
  <dgm:cxnLst>
    <dgm:cxn modelId="{BB6E120F-C059-40D6-9898-3700493833D1}" type="presOf" srcId="{55E5E83D-C707-4A37-9EB1-EF4C9DBF764F}" destId="{A926E925-8179-4DDF-A286-DD5E7D98D670}" srcOrd="0" destOrd="0" presId="urn:microsoft.com/office/officeart/2005/8/layout/orgChart1"/>
    <dgm:cxn modelId="{58958456-7EAE-4BD8-B783-A4009A79488F}" type="presOf" srcId="{324C55D3-AAA5-4722-82F7-9A497C38FD09}" destId="{63B4064A-AD7A-4C31-B8D6-68269D5E2787}" srcOrd="1" destOrd="0" presId="urn:microsoft.com/office/officeart/2005/8/layout/orgChart1"/>
    <dgm:cxn modelId="{B4403DDB-FE7A-4E1D-9846-ED0DBC1DC374}" srcId="{2E9BEA05-8953-4B36-A006-D7DD7713FF4F}" destId="{0B656929-EF24-4D95-A3BC-B851BD7F35B4}" srcOrd="2" destOrd="0" parTransId="{5A89A5CD-E717-40AD-9886-26E872F7BB8C}" sibTransId="{952CDA0D-93A8-40EA-9B6C-699CFDC62F02}"/>
    <dgm:cxn modelId="{87D9136E-2893-4CA2-9734-3AC75225C940}" type="presOf" srcId="{19AEBC77-B6F1-4E39-AEAC-86CD31190D5A}" destId="{A0409832-A6AF-4F29-B67F-FC8327FF1F78}" srcOrd="1" destOrd="0" presId="urn:microsoft.com/office/officeart/2005/8/layout/orgChart1"/>
    <dgm:cxn modelId="{F5237721-4E7C-43E0-9D22-F3117E0C2D6A}" srcId="{E159BB6A-D469-4589-B5C7-CA04FA9658A1}" destId="{19AEBC77-B6F1-4E39-AEAC-86CD31190D5A}" srcOrd="0" destOrd="0" parTransId="{3A330C01-344E-40EF-B9AC-49249F8B8F6A}" sibTransId="{1FB782E2-DCB6-46EF-812A-A6DD44D6057C}"/>
    <dgm:cxn modelId="{66DCDEA2-A18A-4805-B16E-B16A0FD5FC6D}" type="presOf" srcId="{324C55D3-AAA5-4722-82F7-9A497C38FD09}" destId="{927DA1F9-5B1A-4366-B12A-71CCFF2A81CA}" srcOrd="0" destOrd="0" presId="urn:microsoft.com/office/officeart/2005/8/layout/orgChart1"/>
    <dgm:cxn modelId="{9B1870E4-E833-4419-AC4E-B1CDF057E76F}" type="presOf" srcId="{B2BA888D-1527-4A27-83E5-D9323DF85054}" destId="{7FE3279B-895C-434F-A8A4-10F98AC39326}" srcOrd="1" destOrd="0" presId="urn:microsoft.com/office/officeart/2005/8/layout/orgChart1"/>
    <dgm:cxn modelId="{C13050ED-34A1-4502-962F-DA2D3D0230B0}" srcId="{7E60F1EB-A174-4799-911B-A58800660F1C}" destId="{690954A6-4692-4939-B3C4-8CC2821DDA4A}" srcOrd="1" destOrd="0" parTransId="{2DB3403A-5669-4473-B76D-9F09F8C8E301}" sibTransId="{73B7737D-AC69-46AB-9300-B08E34C72167}"/>
    <dgm:cxn modelId="{C9C2FFAC-0EE4-426C-AB95-2429E333B4C0}" type="presOf" srcId="{85B03AFD-2877-4B2D-8081-5BA46F6256F2}" destId="{44AE203F-A7CB-4C8A-A70B-47B51F3ADD11}" srcOrd="0" destOrd="0" presId="urn:microsoft.com/office/officeart/2005/8/layout/orgChart1"/>
    <dgm:cxn modelId="{F8AB3E47-AA18-4233-A0FE-EFE82A29EBC9}" type="presOf" srcId="{8594DACC-33E1-4410-8778-3150484DDD1F}" destId="{C58AD459-76B5-477F-B8E2-D5448B9D9037}" srcOrd="0" destOrd="0" presId="urn:microsoft.com/office/officeart/2005/8/layout/orgChart1"/>
    <dgm:cxn modelId="{D342036E-C22D-45AC-A9A9-1A39868B18E0}" srcId="{80996C8E-2025-4AB6-922B-C5C74DDC3767}" destId="{324C55D3-AAA5-4722-82F7-9A497C38FD09}" srcOrd="1" destOrd="0" parTransId="{55E5E83D-C707-4A37-9EB1-EF4C9DBF764F}" sibTransId="{69B26656-38F9-4B31-A583-3CB6BF538F95}"/>
    <dgm:cxn modelId="{8A760BE9-2546-4249-9361-063B650330D4}" type="presOf" srcId="{7E60F1EB-A174-4799-911B-A58800660F1C}" destId="{0020BBAD-43ED-4709-A981-AC73582FFE74}" srcOrd="1" destOrd="0" presId="urn:microsoft.com/office/officeart/2005/8/layout/orgChart1"/>
    <dgm:cxn modelId="{71D5B1FE-CC1C-4522-8524-9A659D4F6E8C}" type="presOf" srcId="{7E60F1EB-A174-4799-911B-A58800660F1C}" destId="{19EDF8BD-7B88-4715-A415-1DEA6A48E1A9}" srcOrd="0" destOrd="0" presId="urn:microsoft.com/office/officeart/2005/8/layout/orgChart1"/>
    <dgm:cxn modelId="{C0128A18-A60E-4327-B66C-F2C85BA26CC6}" type="presOf" srcId="{0B656929-EF24-4D95-A3BC-B851BD7F35B4}" destId="{8C87E295-D18B-4452-AE42-2F2B6AED7045}" srcOrd="1" destOrd="0" presId="urn:microsoft.com/office/officeart/2005/8/layout/orgChart1"/>
    <dgm:cxn modelId="{A8E2C89C-4095-4ACA-AD1B-99E1F7B04E99}" srcId="{7E60F1EB-A174-4799-911B-A58800660F1C}" destId="{B2BA888D-1527-4A27-83E5-D9323DF85054}" srcOrd="0" destOrd="0" parTransId="{8594DACC-33E1-4410-8778-3150484DDD1F}" sibTransId="{9C92E02E-E0B0-4D91-BAC6-261B69EF56C0}"/>
    <dgm:cxn modelId="{4366CB12-5876-433E-90DE-91027FF8FF32}" type="presOf" srcId="{5DA132C1-29A0-49FE-AA87-F4EA95F218B0}" destId="{3046D257-4335-423F-8D60-E5B368418C5D}" srcOrd="0" destOrd="0" presId="urn:microsoft.com/office/officeart/2005/8/layout/orgChart1"/>
    <dgm:cxn modelId="{9E22C7E0-EBC8-4053-9F5E-68A47DF203DA}" srcId="{2E9BEA05-8953-4B36-A006-D7DD7713FF4F}" destId="{7E60F1EB-A174-4799-911B-A58800660F1C}" srcOrd="0" destOrd="0" parTransId="{998FA366-EBD9-4033-8186-4D3052C35103}" sibTransId="{AE6B4DAB-ED46-456F-B14D-DF82738F4F89}"/>
    <dgm:cxn modelId="{C166BD26-1457-41BA-AD3D-694C80D69F53}" type="presOf" srcId="{B2BA888D-1527-4A27-83E5-D9323DF85054}" destId="{3A9F8BB4-4BFC-4B3F-B223-56E643AF2423}" srcOrd="0" destOrd="0" presId="urn:microsoft.com/office/officeart/2005/8/layout/orgChart1"/>
    <dgm:cxn modelId="{DF9EF9E6-123B-45F5-9503-4F8D6A19BADF}" srcId="{80996C8E-2025-4AB6-922B-C5C74DDC3767}" destId="{E159BB6A-D469-4589-B5C7-CA04FA9658A1}" srcOrd="0" destOrd="0" parTransId="{BD6D0F79-3707-4B9F-9984-225A310C9371}" sibTransId="{0D1BB240-5B6F-43EF-82AC-497B842C1088}"/>
    <dgm:cxn modelId="{3BF005D7-38A1-4BBF-99B6-E2FED4B1FEB3}" srcId="{0B656929-EF24-4D95-A3BC-B851BD7F35B4}" destId="{E683E361-FF32-43B8-AC53-65987F0D34E1}" srcOrd="0" destOrd="0" parTransId="{5DA132C1-29A0-49FE-AA87-F4EA95F218B0}" sibTransId="{008D2DBE-98CF-4DCF-8A12-1B4C6B08E511}"/>
    <dgm:cxn modelId="{C7AA7DE3-F739-4A9B-955F-513874AACE2E}" type="presOf" srcId="{2E9BEA05-8953-4B36-A006-D7DD7713FF4F}" destId="{AE524DF8-A638-42C5-8A21-D9BD15ABD064}" srcOrd="1" destOrd="0" presId="urn:microsoft.com/office/officeart/2005/8/layout/orgChart1"/>
    <dgm:cxn modelId="{9870E2F5-F155-4B35-B27D-46FB080E8A19}" type="presOf" srcId="{BD6D0F79-3707-4B9F-9984-225A310C9371}" destId="{D7D92C88-C2B4-4AF8-A0D4-5BEF0F7EC461}" srcOrd="0" destOrd="0" presId="urn:microsoft.com/office/officeart/2005/8/layout/orgChart1"/>
    <dgm:cxn modelId="{339F37F0-8D9C-41CD-8BAE-EEE82E6E2CA1}" type="presOf" srcId="{80996C8E-2025-4AB6-922B-C5C74DDC3767}" destId="{4193EEDE-E288-4569-8898-F2368ED300F3}" srcOrd="1" destOrd="0" presId="urn:microsoft.com/office/officeart/2005/8/layout/orgChart1"/>
    <dgm:cxn modelId="{2EBD3F69-CFBA-40BD-850C-37E0D737E393}" type="presOf" srcId="{2DB3403A-5669-4473-B76D-9F09F8C8E301}" destId="{F022A4DE-31C2-4287-BFA0-4C079F1580A6}" srcOrd="0" destOrd="0" presId="urn:microsoft.com/office/officeart/2005/8/layout/orgChart1"/>
    <dgm:cxn modelId="{3BD2A5AA-E1B7-4259-AAF8-38DC2148F028}" type="presOf" srcId="{0B656929-EF24-4D95-A3BC-B851BD7F35B4}" destId="{7800EC19-6CA0-4EC6-8779-5012E920BA41}" srcOrd="0" destOrd="0" presId="urn:microsoft.com/office/officeart/2005/8/layout/orgChart1"/>
    <dgm:cxn modelId="{9B7F35D5-E674-4CD3-95E7-CF5D8E7CBE24}" type="presOf" srcId="{19AEBC77-B6F1-4E39-AEAC-86CD31190D5A}" destId="{E9C79DA3-F1B4-4E80-9E44-BD79B1E5E54A}" srcOrd="0" destOrd="0" presId="urn:microsoft.com/office/officeart/2005/8/layout/orgChart1"/>
    <dgm:cxn modelId="{CB3FCEAF-BAF9-45DB-85D2-58FF8D353215}" type="presOf" srcId="{3A330C01-344E-40EF-B9AC-49249F8B8F6A}" destId="{AB516A8E-172C-454E-A43E-9BE345B0EBCC}" srcOrd="0" destOrd="0" presId="urn:microsoft.com/office/officeart/2005/8/layout/orgChart1"/>
    <dgm:cxn modelId="{94A1B1E9-268B-46D8-852D-F8EC038CA2F9}" type="presOf" srcId="{690954A6-4692-4939-B3C4-8CC2821DDA4A}" destId="{DB1BD2F9-2ABF-4BB4-A61A-EF5F16275C03}" srcOrd="1" destOrd="0" presId="urn:microsoft.com/office/officeart/2005/8/layout/orgChart1"/>
    <dgm:cxn modelId="{18B11314-DDDC-40C6-A3CF-6AFA6044417D}" type="presOf" srcId="{5A89A5CD-E717-40AD-9886-26E872F7BB8C}" destId="{8A35F699-018E-4F44-8586-93C009A1A881}" srcOrd="0" destOrd="0" presId="urn:microsoft.com/office/officeart/2005/8/layout/orgChart1"/>
    <dgm:cxn modelId="{B418EDAF-5034-4190-9805-CBD2A9A3227A}" type="presOf" srcId="{998FA366-EBD9-4033-8186-4D3052C35103}" destId="{AECC9ED3-E282-4DB6-867C-A58D16874D9B}" srcOrd="0" destOrd="0" presId="urn:microsoft.com/office/officeart/2005/8/layout/orgChart1"/>
    <dgm:cxn modelId="{9D7D8A63-4C44-426E-BD36-2EF7275B60DB}" type="presOf" srcId="{80996C8E-2025-4AB6-922B-C5C74DDC3767}" destId="{4B4D155A-53FD-4636-B927-B5FAF9636CB0}" srcOrd="0" destOrd="0" presId="urn:microsoft.com/office/officeart/2005/8/layout/orgChart1"/>
    <dgm:cxn modelId="{07FE985A-50F5-46D6-85E8-4E3644F13979}" type="presOf" srcId="{2E9BEA05-8953-4B36-A006-D7DD7713FF4F}" destId="{8DE6F875-C83A-4FEA-921A-F061340B051B}" srcOrd="0" destOrd="0" presId="urn:microsoft.com/office/officeart/2005/8/layout/orgChart1"/>
    <dgm:cxn modelId="{6AFC4299-B109-4761-9795-705870A2056C}" type="presOf" srcId="{E159BB6A-D469-4589-B5C7-CA04FA9658A1}" destId="{05F33C10-D862-4D44-BA2F-BF6FC39080F5}" srcOrd="0" destOrd="0" presId="urn:microsoft.com/office/officeart/2005/8/layout/orgChart1"/>
    <dgm:cxn modelId="{951B8522-801A-45F4-A4D0-8FEEAA477EC2}" type="presOf" srcId="{6D530E2E-9635-48B6-8A3F-61C167AF11A7}" destId="{FDF547F1-2E1E-4A0C-A1DA-3228B44AF5D3}" srcOrd="0" destOrd="0" presId="urn:microsoft.com/office/officeart/2005/8/layout/orgChart1"/>
    <dgm:cxn modelId="{DAFDB71B-917B-42B7-8C2F-0F676BD92BB7}" type="presOf" srcId="{E159BB6A-D469-4589-B5C7-CA04FA9658A1}" destId="{EF7A5662-7F15-4B13-8F18-A4FF8E2DB801}" srcOrd="1" destOrd="0" presId="urn:microsoft.com/office/officeart/2005/8/layout/orgChart1"/>
    <dgm:cxn modelId="{AF94F6A4-AA58-471D-9F11-10E4ECCEEC31}" type="presOf" srcId="{E683E361-FF32-43B8-AC53-65987F0D34E1}" destId="{CD1487AD-9BE0-41B4-B227-5BAE665BF9E9}" srcOrd="1" destOrd="0" presId="urn:microsoft.com/office/officeart/2005/8/layout/orgChart1"/>
    <dgm:cxn modelId="{E5428173-4A44-42D7-8FF3-11795FA4E3E7}" type="presOf" srcId="{690954A6-4692-4939-B3C4-8CC2821DDA4A}" destId="{EDFDAE04-258B-4FE7-9EEE-87E111446708}" srcOrd="0" destOrd="0" presId="urn:microsoft.com/office/officeart/2005/8/layout/orgChart1"/>
    <dgm:cxn modelId="{FEA7CE9B-4F49-49B0-BC2E-BF81E746B88B}" srcId="{2E9BEA05-8953-4B36-A006-D7DD7713FF4F}" destId="{80996C8E-2025-4AB6-922B-C5C74DDC3767}" srcOrd="1" destOrd="0" parTransId="{85B03AFD-2877-4B2D-8081-5BA46F6256F2}" sibTransId="{C5193AD9-E0DE-4C4C-83DA-0BCB42BBFE3C}"/>
    <dgm:cxn modelId="{D0468B65-FCDC-4B4C-953B-A8FD5A7A4A68}" type="presOf" srcId="{E683E361-FF32-43B8-AC53-65987F0D34E1}" destId="{F7F4DF32-28B8-4283-A7E3-278D3439EA59}" srcOrd="0" destOrd="0" presId="urn:microsoft.com/office/officeart/2005/8/layout/orgChart1"/>
    <dgm:cxn modelId="{226A4D5C-92C4-46F4-B38A-0285FF516D38}" srcId="{6D530E2E-9635-48B6-8A3F-61C167AF11A7}" destId="{2E9BEA05-8953-4B36-A006-D7DD7713FF4F}" srcOrd="0" destOrd="0" parTransId="{25A7AEB8-98C9-4DC3-8F12-05F60D967241}" sibTransId="{BA464181-1623-49E1-8B0B-69EFBE67A477}"/>
    <dgm:cxn modelId="{7BB5146B-CB00-4D66-B834-7C6565A21DEC}" type="presParOf" srcId="{FDF547F1-2E1E-4A0C-A1DA-3228B44AF5D3}" destId="{A2A25C7B-1E96-4DD1-B7EE-7D2F3EAA8552}" srcOrd="0" destOrd="0" presId="urn:microsoft.com/office/officeart/2005/8/layout/orgChart1"/>
    <dgm:cxn modelId="{D54E1B88-1941-4E9F-AD16-800CAAE1DAEF}" type="presParOf" srcId="{A2A25C7B-1E96-4DD1-B7EE-7D2F3EAA8552}" destId="{8A93C641-2268-445E-8368-B9A0D998C3D6}" srcOrd="0" destOrd="0" presId="urn:microsoft.com/office/officeart/2005/8/layout/orgChart1"/>
    <dgm:cxn modelId="{B3ED7AC6-4102-4C33-87E9-BBC3E0496772}" type="presParOf" srcId="{8A93C641-2268-445E-8368-B9A0D998C3D6}" destId="{8DE6F875-C83A-4FEA-921A-F061340B051B}" srcOrd="0" destOrd="0" presId="urn:microsoft.com/office/officeart/2005/8/layout/orgChart1"/>
    <dgm:cxn modelId="{0BC2A791-30B6-4F1E-AE3A-A913F809AB81}" type="presParOf" srcId="{8A93C641-2268-445E-8368-B9A0D998C3D6}" destId="{AE524DF8-A638-42C5-8A21-D9BD15ABD064}" srcOrd="1" destOrd="0" presId="urn:microsoft.com/office/officeart/2005/8/layout/orgChart1"/>
    <dgm:cxn modelId="{E66B5D5C-4594-400E-B4DA-F289AD2EF253}" type="presParOf" srcId="{A2A25C7B-1E96-4DD1-B7EE-7D2F3EAA8552}" destId="{CB87BD7A-323C-4FCB-AE6E-E55A158931B9}" srcOrd="1" destOrd="0" presId="urn:microsoft.com/office/officeart/2005/8/layout/orgChart1"/>
    <dgm:cxn modelId="{D33BAC10-D3FB-436A-B963-76BE575A6AD3}" type="presParOf" srcId="{CB87BD7A-323C-4FCB-AE6E-E55A158931B9}" destId="{AECC9ED3-E282-4DB6-867C-A58D16874D9B}" srcOrd="0" destOrd="0" presId="urn:microsoft.com/office/officeart/2005/8/layout/orgChart1"/>
    <dgm:cxn modelId="{0D0B4D70-BF15-4F7A-A258-D9A1B4870DBF}" type="presParOf" srcId="{CB87BD7A-323C-4FCB-AE6E-E55A158931B9}" destId="{61801113-96BA-4DAB-B9DD-421FF407FF90}" srcOrd="1" destOrd="0" presId="urn:microsoft.com/office/officeart/2005/8/layout/orgChart1"/>
    <dgm:cxn modelId="{BA199B0D-56E7-4FC6-A2B5-D5D71A05275A}" type="presParOf" srcId="{61801113-96BA-4DAB-B9DD-421FF407FF90}" destId="{9533BB91-D2D6-4768-B60F-3C452A4F306D}" srcOrd="0" destOrd="0" presId="urn:microsoft.com/office/officeart/2005/8/layout/orgChart1"/>
    <dgm:cxn modelId="{8B396C88-1B33-4CC8-B4EE-FEB0FF66B636}" type="presParOf" srcId="{9533BB91-D2D6-4768-B60F-3C452A4F306D}" destId="{19EDF8BD-7B88-4715-A415-1DEA6A48E1A9}" srcOrd="0" destOrd="0" presId="urn:microsoft.com/office/officeart/2005/8/layout/orgChart1"/>
    <dgm:cxn modelId="{9DD9AD6F-4C5A-4E81-A6E5-806D478CD235}" type="presParOf" srcId="{9533BB91-D2D6-4768-B60F-3C452A4F306D}" destId="{0020BBAD-43ED-4709-A981-AC73582FFE74}" srcOrd="1" destOrd="0" presId="urn:microsoft.com/office/officeart/2005/8/layout/orgChart1"/>
    <dgm:cxn modelId="{F437F5B8-1BF5-43B5-B404-F8ED59802A6A}" type="presParOf" srcId="{61801113-96BA-4DAB-B9DD-421FF407FF90}" destId="{01EE2C45-F231-474D-A267-DCFD743D0D96}" srcOrd="1" destOrd="0" presId="urn:microsoft.com/office/officeart/2005/8/layout/orgChart1"/>
    <dgm:cxn modelId="{2A3880E5-FCFA-4915-A792-8167F1BD9B1B}" type="presParOf" srcId="{01EE2C45-F231-474D-A267-DCFD743D0D96}" destId="{C58AD459-76B5-477F-B8E2-D5448B9D9037}" srcOrd="0" destOrd="0" presId="urn:microsoft.com/office/officeart/2005/8/layout/orgChart1"/>
    <dgm:cxn modelId="{D6AD90AC-2056-4D56-AF40-8743F9C49365}" type="presParOf" srcId="{01EE2C45-F231-474D-A267-DCFD743D0D96}" destId="{98B65FC0-5970-4677-A55B-C482B766F174}" srcOrd="1" destOrd="0" presId="urn:microsoft.com/office/officeart/2005/8/layout/orgChart1"/>
    <dgm:cxn modelId="{D665E777-BF9C-4943-B551-BAFE3DFC241D}" type="presParOf" srcId="{98B65FC0-5970-4677-A55B-C482B766F174}" destId="{4DF0E18B-A71D-4730-9DAD-ABEAE48F70C9}" srcOrd="0" destOrd="0" presId="urn:microsoft.com/office/officeart/2005/8/layout/orgChart1"/>
    <dgm:cxn modelId="{C3C13FE0-4756-4980-A2B7-6EBCB68E096A}" type="presParOf" srcId="{4DF0E18B-A71D-4730-9DAD-ABEAE48F70C9}" destId="{3A9F8BB4-4BFC-4B3F-B223-56E643AF2423}" srcOrd="0" destOrd="0" presId="urn:microsoft.com/office/officeart/2005/8/layout/orgChart1"/>
    <dgm:cxn modelId="{A088D033-EFB6-4A57-8F2C-22AA4D9EA7C9}" type="presParOf" srcId="{4DF0E18B-A71D-4730-9DAD-ABEAE48F70C9}" destId="{7FE3279B-895C-434F-A8A4-10F98AC39326}" srcOrd="1" destOrd="0" presId="urn:microsoft.com/office/officeart/2005/8/layout/orgChart1"/>
    <dgm:cxn modelId="{8D35906B-B6C6-4119-B71B-8BD38FA64079}" type="presParOf" srcId="{98B65FC0-5970-4677-A55B-C482B766F174}" destId="{6641A225-A451-422C-BC19-5AD796FF6252}" srcOrd="1" destOrd="0" presId="urn:microsoft.com/office/officeart/2005/8/layout/orgChart1"/>
    <dgm:cxn modelId="{A8F814FF-D39D-41D0-B2AD-37375A4BBB3A}" type="presParOf" srcId="{98B65FC0-5970-4677-A55B-C482B766F174}" destId="{56C502A7-3BA5-490C-B2A0-2AF015EE59D0}" srcOrd="2" destOrd="0" presId="urn:microsoft.com/office/officeart/2005/8/layout/orgChart1"/>
    <dgm:cxn modelId="{D66236C2-0025-4CCB-8D48-680E20BC6420}" type="presParOf" srcId="{01EE2C45-F231-474D-A267-DCFD743D0D96}" destId="{F022A4DE-31C2-4287-BFA0-4C079F1580A6}" srcOrd="2" destOrd="0" presId="urn:microsoft.com/office/officeart/2005/8/layout/orgChart1"/>
    <dgm:cxn modelId="{569260BD-7778-4EC0-B8EC-BFF2DE97B7CC}" type="presParOf" srcId="{01EE2C45-F231-474D-A267-DCFD743D0D96}" destId="{89699089-FBD2-4595-A15E-2E0313E95916}" srcOrd="3" destOrd="0" presId="urn:microsoft.com/office/officeart/2005/8/layout/orgChart1"/>
    <dgm:cxn modelId="{83E874AA-8618-40FA-85E5-44D9A70EA2D6}" type="presParOf" srcId="{89699089-FBD2-4595-A15E-2E0313E95916}" destId="{8C7982C4-5A2E-48F8-B649-60B2EA6988FF}" srcOrd="0" destOrd="0" presId="urn:microsoft.com/office/officeart/2005/8/layout/orgChart1"/>
    <dgm:cxn modelId="{EB00E57D-BC88-4868-B2D3-4257948D39B5}" type="presParOf" srcId="{8C7982C4-5A2E-48F8-B649-60B2EA6988FF}" destId="{EDFDAE04-258B-4FE7-9EEE-87E111446708}" srcOrd="0" destOrd="0" presId="urn:microsoft.com/office/officeart/2005/8/layout/orgChart1"/>
    <dgm:cxn modelId="{5C0C88A3-7057-40E7-8420-437FA5C28E03}" type="presParOf" srcId="{8C7982C4-5A2E-48F8-B649-60B2EA6988FF}" destId="{DB1BD2F9-2ABF-4BB4-A61A-EF5F16275C03}" srcOrd="1" destOrd="0" presId="urn:microsoft.com/office/officeart/2005/8/layout/orgChart1"/>
    <dgm:cxn modelId="{527C6967-6F55-428F-ABBA-B379C2663944}" type="presParOf" srcId="{89699089-FBD2-4595-A15E-2E0313E95916}" destId="{42CA82E7-1677-4487-A036-4ADE8D81A8BA}" srcOrd="1" destOrd="0" presId="urn:microsoft.com/office/officeart/2005/8/layout/orgChart1"/>
    <dgm:cxn modelId="{B616DC32-941C-4348-8C6C-4D1593797576}" type="presParOf" srcId="{89699089-FBD2-4595-A15E-2E0313E95916}" destId="{B67515F4-24EF-4BB6-A636-BA5F10AF874A}" srcOrd="2" destOrd="0" presId="urn:microsoft.com/office/officeart/2005/8/layout/orgChart1"/>
    <dgm:cxn modelId="{F47F2768-0EEC-4159-8259-4A245513E064}" type="presParOf" srcId="{61801113-96BA-4DAB-B9DD-421FF407FF90}" destId="{C7738AFF-B970-4E36-A049-77EA0384FD5F}" srcOrd="2" destOrd="0" presId="urn:microsoft.com/office/officeart/2005/8/layout/orgChart1"/>
    <dgm:cxn modelId="{2F2D0572-84F4-405B-B32B-B7B624EDB656}" type="presParOf" srcId="{CB87BD7A-323C-4FCB-AE6E-E55A158931B9}" destId="{44AE203F-A7CB-4C8A-A70B-47B51F3ADD11}" srcOrd="2" destOrd="0" presId="urn:microsoft.com/office/officeart/2005/8/layout/orgChart1"/>
    <dgm:cxn modelId="{E550FBF1-CB7B-4A68-95D9-05D4E0E389C0}" type="presParOf" srcId="{CB87BD7A-323C-4FCB-AE6E-E55A158931B9}" destId="{826CF577-B4F7-4E5F-BDA4-252589FB464F}" srcOrd="3" destOrd="0" presId="urn:microsoft.com/office/officeart/2005/8/layout/orgChart1"/>
    <dgm:cxn modelId="{2C1FA7BF-6184-46C7-B9F3-887DEC857BBE}" type="presParOf" srcId="{826CF577-B4F7-4E5F-BDA4-252589FB464F}" destId="{E1CD738D-451A-4B89-B06D-BB90752745D8}" srcOrd="0" destOrd="0" presId="urn:microsoft.com/office/officeart/2005/8/layout/orgChart1"/>
    <dgm:cxn modelId="{3EF2A122-A013-44DB-A520-FE69003A5386}" type="presParOf" srcId="{E1CD738D-451A-4B89-B06D-BB90752745D8}" destId="{4B4D155A-53FD-4636-B927-B5FAF9636CB0}" srcOrd="0" destOrd="0" presId="urn:microsoft.com/office/officeart/2005/8/layout/orgChart1"/>
    <dgm:cxn modelId="{40F1EFF7-AC38-48E1-A64C-2B8541F9619F}" type="presParOf" srcId="{E1CD738D-451A-4B89-B06D-BB90752745D8}" destId="{4193EEDE-E288-4569-8898-F2368ED300F3}" srcOrd="1" destOrd="0" presId="urn:microsoft.com/office/officeart/2005/8/layout/orgChart1"/>
    <dgm:cxn modelId="{19FC2633-4A65-4B09-B061-E70EE043AF8E}" type="presParOf" srcId="{826CF577-B4F7-4E5F-BDA4-252589FB464F}" destId="{0D3E1235-72CB-41E9-AA7F-A4B72C5F80DC}" srcOrd="1" destOrd="0" presId="urn:microsoft.com/office/officeart/2005/8/layout/orgChart1"/>
    <dgm:cxn modelId="{7D7F54BF-87A4-432B-B20B-FF6D22734B6F}" type="presParOf" srcId="{0D3E1235-72CB-41E9-AA7F-A4B72C5F80DC}" destId="{D7D92C88-C2B4-4AF8-A0D4-5BEF0F7EC461}" srcOrd="0" destOrd="0" presId="urn:microsoft.com/office/officeart/2005/8/layout/orgChart1"/>
    <dgm:cxn modelId="{A1F2BDE9-0B28-41AB-A7E9-E207E3BA4856}" type="presParOf" srcId="{0D3E1235-72CB-41E9-AA7F-A4B72C5F80DC}" destId="{9F3C1B0A-D36A-4A47-9410-8DD3C45C6237}" srcOrd="1" destOrd="0" presId="urn:microsoft.com/office/officeart/2005/8/layout/orgChart1"/>
    <dgm:cxn modelId="{BD1AD709-20ED-4CD8-9961-98A6DC7B21D7}" type="presParOf" srcId="{9F3C1B0A-D36A-4A47-9410-8DD3C45C6237}" destId="{CB39D849-52B8-4E60-AD28-8FC7D5360D3B}" srcOrd="0" destOrd="0" presId="urn:microsoft.com/office/officeart/2005/8/layout/orgChart1"/>
    <dgm:cxn modelId="{D0305E3F-87B0-4A5A-9181-7DE1FE61FDE4}" type="presParOf" srcId="{CB39D849-52B8-4E60-AD28-8FC7D5360D3B}" destId="{05F33C10-D862-4D44-BA2F-BF6FC39080F5}" srcOrd="0" destOrd="0" presId="urn:microsoft.com/office/officeart/2005/8/layout/orgChart1"/>
    <dgm:cxn modelId="{49AAD533-A4AD-4E45-84EF-F0DB95D3D351}" type="presParOf" srcId="{CB39D849-52B8-4E60-AD28-8FC7D5360D3B}" destId="{EF7A5662-7F15-4B13-8F18-A4FF8E2DB801}" srcOrd="1" destOrd="0" presId="urn:microsoft.com/office/officeart/2005/8/layout/orgChart1"/>
    <dgm:cxn modelId="{E4807A56-5308-43EC-886E-978ECDBF2D2A}" type="presParOf" srcId="{9F3C1B0A-D36A-4A47-9410-8DD3C45C6237}" destId="{6350D038-5D7F-487E-9B6D-8551E59090D7}" srcOrd="1" destOrd="0" presId="urn:microsoft.com/office/officeart/2005/8/layout/orgChart1"/>
    <dgm:cxn modelId="{9E4909F0-83B0-4F0B-A340-7F323E30E27E}" type="presParOf" srcId="{6350D038-5D7F-487E-9B6D-8551E59090D7}" destId="{AB516A8E-172C-454E-A43E-9BE345B0EBCC}" srcOrd="0" destOrd="0" presId="urn:microsoft.com/office/officeart/2005/8/layout/orgChart1"/>
    <dgm:cxn modelId="{244B136C-96F3-4B7B-BB7F-45383751CBD9}" type="presParOf" srcId="{6350D038-5D7F-487E-9B6D-8551E59090D7}" destId="{1212E0C5-E5EF-426F-B1ED-30EFF048E108}" srcOrd="1" destOrd="0" presId="urn:microsoft.com/office/officeart/2005/8/layout/orgChart1"/>
    <dgm:cxn modelId="{C1A363D7-1447-4FA8-9290-291AD227FDAF}" type="presParOf" srcId="{1212E0C5-E5EF-426F-B1ED-30EFF048E108}" destId="{16FB604F-CABA-4182-8C40-ADC2334BD9FD}" srcOrd="0" destOrd="0" presId="urn:microsoft.com/office/officeart/2005/8/layout/orgChart1"/>
    <dgm:cxn modelId="{C9F6FC5B-990E-414F-90C4-8568558C2E0C}" type="presParOf" srcId="{16FB604F-CABA-4182-8C40-ADC2334BD9FD}" destId="{E9C79DA3-F1B4-4E80-9E44-BD79B1E5E54A}" srcOrd="0" destOrd="0" presId="urn:microsoft.com/office/officeart/2005/8/layout/orgChart1"/>
    <dgm:cxn modelId="{EB240E28-C7CF-4237-93CD-72B1DE413A82}" type="presParOf" srcId="{16FB604F-CABA-4182-8C40-ADC2334BD9FD}" destId="{A0409832-A6AF-4F29-B67F-FC8327FF1F78}" srcOrd="1" destOrd="0" presId="urn:microsoft.com/office/officeart/2005/8/layout/orgChart1"/>
    <dgm:cxn modelId="{5708A076-E25A-4522-B20D-E307B91D3183}" type="presParOf" srcId="{1212E0C5-E5EF-426F-B1ED-30EFF048E108}" destId="{F8A9B941-7D41-4726-A4E5-5DC00D7B9F95}" srcOrd="1" destOrd="0" presId="urn:microsoft.com/office/officeart/2005/8/layout/orgChart1"/>
    <dgm:cxn modelId="{FD099759-548F-4D11-BD04-F0E80714B017}" type="presParOf" srcId="{1212E0C5-E5EF-426F-B1ED-30EFF048E108}" destId="{EB5DFD38-C38C-4F3A-8314-001C8E98A3E8}" srcOrd="2" destOrd="0" presId="urn:microsoft.com/office/officeart/2005/8/layout/orgChart1"/>
    <dgm:cxn modelId="{060DF791-A1C2-46B0-90E1-C132863D2311}" type="presParOf" srcId="{9F3C1B0A-D36A-4A47-9410-8DD3C45C6237}" destId="{98219F8F-0A76-49C7-B690-EB27BCA43632}" srcOrd="2" destOrd="0" presId="urn:microsoft.com/office/officeart/2005/8/layout/orgChart1"/>
    <dgm:cxn modelId="{60671D09-07D2-4B60-890A-6DB34181D8F2}" type="presParOf" srcId="{0D3E1235-72CB-41E9-AA7F-A4B72C5F80DC}" destId="{A926E925-8179-4DDF-A286-DD5E7D98D670}" srcOrd="2" destOrd="0" presId="urn:microsoft.com/office/officeart/2005/8/layout/orgChart1"/>
    <dgm:cxn modelId="{970372B7-1894-4CE8-B347-3ECCBD18DA59}" type="presParOf" srcId="{0D3E1235-72CB-41E9-AA7F-A4B72C5F80DC}" destId="{92F5098B-FFB7-4848-AD22-0379C3F9D2CA}" srcOrd="3" destOrd="0" presId="urn:microsoft.com/office/officeart/2005/8/layout/orgChart1"/>
    <dgm:cxn modelId="{82AAE17F-EA1E-4B16-9FB8-18C82E067C13}" type="presParOf" srcId="{92F5098B-FFB7-4848-AD22-0379C3F9D2CA}" destId="{C9E0CDC0-BE35-4D1E-B80A-07A83530615B}" srcOrd="0" destOrd="0" presId="urn:microsoft.com/office/officeart/2005/8/layout/orgChart1"/>
    <dgm:cxn modelId="{0CF29B19-F002-42A6-A833-ABA8C8D506BA}" type="presParOf" srcId="{C9E0CDC0-BE35-4D1E-B80A-07A83530615B}" destId="{927DA1F9-5B1A-4366-B12A-71CCFF2A81CA}" srcOrd="0" destOrd="0" presId="urn:microsoft.com/office/officeart/2005/8/layout/orgChart1"/>
    <dgm:cxn modelId="{D52652F3-FF3C-4866-9527-BE2746561D47}" type="presParOf" srcId="{C9E0CDC0-BE35-4D1E-B80A-07A83530615B}" destId="{63B4064A-AD7A-4C31-B8D6-68269D5E2787}" srcOrd="1" destOrd="0" presId="urn:microsoft.com/office/officeart/2005/8/layout/orgChart1"/>
    <dgm:cxn modelId="{95308FE5-9334-4E8C-93EF-D347D7616BD4}" type="presParOf" srcId="{92F5098B-FFB7-4848-AD22-0379C3F9D2CA}" destId="{09BB216B-EB6D-42D3-ACBE-7221EB088416}" srcOrd="1" destOrd="0" presId="urn:microsoft.com/office/officeart/2005/8/layout/orgChart1"/>
    <dgm:cxn modelId="{1189F728-26F4-4FE6-97CD-9CE9EE6A6342}" type="presParOf" srcId="{92F5098B-FFB7-4848-AD22-0379C3F9D2CA}" destId="{AE68A7BF-83DA-453A-9562-228D455A2E57}" srcOrd="2" destOrd="0" presId="urn:microsoft.com/office/officeart/2005/8/layout/orgChart1"/>
    <dgm:cxn modelId="{B838A4EB-3823-49E0-B8BE-F68ADCBD7951}" type="presParOf" srcId="{826CF577-B4F7-4E5F-BDA4-252589FB464F}" destId="{4440F54B-6818-499D-91A5-E30FEE970117}" srcOrd="2" destOrd="0" presId="urn:microsoft.com/office/officeart/2005/8/layout/orgChart1"/>
    <dgm:cxn modelId="{A7E8929A-4F11-46C8-96EF-58FA2F8A2E94}" type="presParOf" srcId="{CB87BD7A-323C-4FCB-AE6E-E55A158931B9}" destId="{8A35F699-018E-4F44-8586-93C009A1A881}" srcOrd="4" destOrd="0" presId="urn:microsoft.com/office/officeart/2005/8/layout/orgChart1"/>
    <dgm:cxn modelId="{E976E66C-3E0D-4CF6-B70A-B19CCABA9F6E}" type="presParOf" srcId="{CB87BD7A-323C-4FCB-AE6E-E55A158931B9}" destId="{3B62B9BA-DA85-4067-903C-8323A2EBBB4A}" srcOrd="5" destOrd="0" presId="urn:microsoft.com/office/officeart/2005/8/layout/orgChart1"/>
    <dgm:cxn modelId="{A4AEC5F4-5772-44F6-9DC8-2C257419A29E}" type="presParOf" srcId="{3B62B9BA-DA85-4067-903C-8323A2EBBB4A}" destId="{5AA38928-F19E-4554-A936-1A4F7B0C2CE1}" srcOrd="0" destOrd="0" presId="urn:microsoft.com/office/officeart/2005/8/layout/orgChart1"/>
    <dgm:cxn modelId="{AF5F77C1-E80D-4BA6-86CA-87B5EC030054}" type="presParOf" srcId="{5AA38928-F19E-4554-A936-1A4F7B0C2CE1}" destId="{7800EC19-6CA0-4EC6-8779-5012E920BA41}" srcOrd="0" destOrd="0" presId="urn:microsoft.com/office/officeart/2005/8/layout/orgChart1"/>
    <dgm:cxn modelId="{F810AB5D-9495-4646-B49D-7A830E878235}" type="presParOf" srcId="{5AA38928-F19E-4554-A936-1A4F7B0C2CE1}" destId="{8C87E295-D18B-4452-AE42-2F2B6AED7045}" srcOrd="1" destOrd="0" presId="urn:microsoft.com/office/officeart/2005/8/layout/orgChart1"/>
    <dgm:cxn modelId="{8AABC020-9372-4DD3-852E-887D08C0F563}" type="presParOf" srcId="{3B62B9BA-DA85-4067-903C-8323A2EBBB4A}" destId="{D30CFF2E-FC84-49AA-B70C-CA4068381EBF}" srcOrd="1" destOrd="0" presId="urn:microsoft.com/office/officeart/2005/8/layout/orgChart1"/>
    <dgm:cxn modelId="{DFE4CBF4-23B9-408A-B385-DD4154C3333B}" type="presParOf" srcId="{D30CFF2E-FC84-49AA-B70C-CA4068381EBF}" destId="{3046D257-4335-423F-8D60-E5B368418C5D}" srcOrd="0" destOrd="0" presId="urn:microsoft.com/office/officeart/2005/8/layout/orgChart1"/>
    <dgm:cxn modelId="{D0DF0F8A-E192-46B1-AA5A-C79ABAD0A9DA}" type="presParOf" srcId="{D30CFF2E-FC84-49AA-B70C-CA4068381EBF}" destId="{B690C75D-11B1-49E0-86FE-28021C3CB500}" srcOrd="1" destOrd="0" presId="urn:microsoft.com/office/officeart/2005/8/layout/orgChart1"/>
    <dgm:cxn modelId="{59EC88FD-D02C-45BA-8490-D13A8901FACC}" type="presParOf" srcId="{B690C75D-11B1-49E0-86FE-28021C3CB500}" destId="{C1DEFC8E-072C-478F-8FA5-08B609A902A5}" srcOrd="0" destOrd="0" presId="urn:microsoft.com/office/officeart/2005/8/layout/orgChart1"/>
    <dgm:cxn modelId="{2489CCD0-35D5-4770-BE44-1EDEBC85918A}" type="presParOf" srcId="{C1DEFC8E-072C-478F-8FA5-08B609A902A5}" destId="{F7F4DF32-28B8-4283-A7E3-278D3439EA59}" srcOrd="0" destOrd="0" presId="urn:microsoft.com/office/officeart/2005/8/layout/orgChart1"/>
    <dgm:cxn modelId="{F9E5499E-2CB9-4FFC-9CCA-B63DA33673EC}" type="presParOf" srcId="{C1DEFC8E-072C-478F-8FA5-08B609A902A5}" destId="{CD1487AD-9BE0-41B4-B227-5BAE665BF9E9}" srcOrd="1" destOrd="0" presId="urn:microsoft.com/office/officeart/2005/8/layout/orgChart1"/>
    <dgm:cxn modelId="{453F7A2A-370D-45E2-8D8C-D84F07A7E7D8}" type="presParOf" srcId="{B690C75D-11B1-49E0-86FE-28021C3CB500}" destId="{E24F3ED2-E539-4BAE-A52D-799613540D76}" srcOrd="1" destOrd="0" presId="urn:microsoft.com/office/officeart/2005/8/layout/orgChart1"/>
    <dgm:cxn modelId="{52708FCE-08E2-4B88-B2AF-FCD78A53CC7D}" type="presParOf" srcId="{B690C75D-11B1-49E0-86FE-28021C3CB500}" destId="{B5EFF38D-D46D-4D83-9D0E-C0924CA7478D}" srcOrd="2" destOrd="0" presId="urn:microsoft.com/office/officeart/2005/8/layout/orgChart1"/>
    <dgm:cxn modelId="{78A13AC6-BF4F-490C-AC61-8D2EA5BE1DD4}" type="presParOf" srcId="{3B62B9BA-DA85-4067-903C-8323A2EBBB4A}" destId="{E71C8C09-61FC-4639-81E2-0950CE79F952}" srcOrd="2" destOrd="0" presId="urn:microsoft.com/office/officeart/2005/8/layout/orgChart1"/>
    <dgm:cxn modelId="{9A758531-A1A2-4A75-ACAA-56ADA42EFD20}" type="presParOf" srcId="{A2A25C7B-1E96-4DD1-B7EE-7D2F3EAA8552}" destId="{F078B6A5-B5C2-4ED9-AC93-23205BC4D9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6D257-4335-423F-8D60-E5B368418C5D}">
      <dsp:nvSpPr>
        <dsp:cNvPr id="0" name=""/>
        <dsp:cNvSpPr/>
      </dsp:nvSpPr>
      <dsp:spPr>
        <a:xfrm>
          <a:off x="7980880" y="1992494"/>
          <a:ext cx="162031" cy="745347"/>
        </a:xfrm>
        <a:custGeom>
          <a:avLst/>
          <a:gdLst/>
          <a:ahLst/>
          <a:cxnLst/>
          <a:rect l="0" t="0" r="0" b="0"/>
          <a:pathLst>
            <a:path>
              <a:moveTo>
                <a:pt x="162031" y="0"/>
              </a:moveTo>
              <a:lnTo>
                <a:pt x="0" y="74534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35F699-018E-4F44-8586-93C009A1A881}">
      <dsp:nvSpPr>
        <dsp:cNvPr id="0" name=""/>
        <dsp:cNvSpPr/>
      </dsp:nvSpPr>
      <dsp:spPr>
        <a:xfrm>
          <a:off x="4598060" y="813039"/>
          <a:ext cx="4192980" cy="369295"/>
        </a:xfrm>
        <a:custGeom>
          <a:avLst/>
          <a:gdLst/>
          <a:ahLst/>
          <a:cxnLst/>
          <a:rect l="0" t="0" r="0" b="0"/>
          <a:pathLst>
            <a:path>
              <a:moveTo>
                <a:pt x="0" y="0"/>
              </a:moveTo>
              <a:lnTo>
                <a:pt x="0" y="199161"/>
              </a:lnTo>
              <a:lnTo>
                <a:pt x="4192980" y="199161"/>
              </a:lnTo>
              <a:lnTo>
                <a:pt x="4192980" y="3692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26E925-8179-4DDF-A286-DD5E7D98D670}">
      <dsp:nvSpPr>
        <dsp:cNvPr id="0" name=""/>
        <dsp:cNvSpPr/>
      </dsp:nvSpPr>
      <dsp:spPr>
        <a:xfrm>
          <a:off x="5003139" y="1963466"/>
          <a:ext cx="864165" cy="195118"/>
        </a:xfrm>
        <a:custGeom>
          <a:avLst/>
          <a:gdLst/>
          <a:ahLst/>
          <a:cxnLst/>
          <a:rect l="0" t="0" r="0" b="0"/>
          <a:pathLst>
            <a:path>
              <a:moveTo>
                <a:pt x="0" y="0"/>
              </a:moveTo>
              <a:lnTo>
                <a:pt x="0" y="24985"/>
              </a:lnTo>
              <a:lnTo>
                <a:pt x="864165" y="24985"/>
              </a:lnTo>
              <a:lnTo>
                <a:pt x="864165" y="19511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516A8E-172C-454E-A43E-9BE345B0EBCC}">
      <dsp:nvSpPr>
        <dsp:cNvPr id="0" name=""/>
        <dsp:cNvSpPr/>
      </dsp:nvSpPr>
      <dsp:spPr>
        <a:xfrm>
          <a:off x="3374718" y="3113893"/>
          <a:ext cx="243047" cy="745347"/>
        </a:xfrm>
        <a:custGeom>
          <a:avLst/>
          <a:gdLst/>
          <a:ahLst/>
          <a:cxnLst/>
          <a:rect l="0" t="0" r="0" b="0"/>
          <a:pathLst>
            <a:path>
              <a:moveTo>
                <a:pt x="0" y="0"/>
              </a:moveTo>
              <a:lnTo>
                <a:pt x="0" y="745347"/>
              </a:lnTo>
              <a:lnTo>
                <a:pt x="243047" y="74534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D92C88-C2B4-4AF8-A0D4-5BEF0F7EC461}">
      <dsp:nvSpPr>
        <dsp:cNvPr id="0" name=""/>
        <dsp:cNvSpPr/>
      </dsp:nvSpPr>
      <dsp:spPr>
        <a:xfrm>
          <a:off x="4022846" y="1963466"/>
          <a:ext cx="980293" cy="340267"/>
        </a:xfrm>
        <a:custGeom>
          <a:avLst/>
          <a:gdLst/>
          <a:ahLst/>
          <a:cxnLst/>
          <a:rect l="0" t="0" r="0" b="0"/>
          <a:pathLst>
            <a:path>
              <a:moveTo>
                <a:pt x="980293" y="0"/>
              </a:moveTo>
              <a:lnTo>
                <a:pt x="980293" y="170133"/>
              </a:lnTo>
              <a:lnTo>
                <a:pt x="0" y="170133"/>
              </a:lnTo>
              <a:lnTo>
                <a:pt x="0" y="34026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E203F-A7CB-4C8A-A70B-47B51F3ADD11}">
      <dsp:nvSpPr>
        <dsp:cNvPr id="0" name=""/>
        <dsp:cNvSpPr/>
      </dsp:nvSpPr>
      <dsp:spPr>
        <a:xfrm>
          <a:off x="4598060" y="813039"/>
          <a:ext cx="405079" cy="340267"/>
        </a:xfrm>
        <a:custGeom>
          <a:avLst/>
          <a:gdLst/>
          <a:ahLst/>
          <a:cxnLst/>
          <a:rect l="0" t="0" r="0" b="0"/>
          <a:pathLst>
            <a:path>
              <a:moveTo>
                <a:pt x="0" y="0"/>
              </a:moveTo>
              <a:lnTo>
                <a:pt x="0" y="170133"/>
              </a:lnTo>
              <a:lnTo>
                <a:pt x="405079" y="170133"/>
              </a:lnTo>
              <a:lnTo>
                <a:pt x="405079" y="34026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2A4DE-31C2-4287-BFA0-4C079F1580A6}">
      <dsp:nvSpPr>
        <dsp:cNvPr id="0" name=""/>
        <dsp:cNvSpPr/>
      </dsp:nvSpPr>
      <dsp:spPr>
        <a:xfrm>
          <a:off x="0" y="1905410"/>
          <a:ext cx="355917" cy="821712"/>
        </a:xfrm>
        <a:custGeom>
          <a:avLst/>
          <a:gdLst/>
          <a:ahLst/>
          <a:cxnLst/>
          <a:rect l="0" t="0" r="0" b="0"/>
          <a:pathLst>
            <a:path>
              <a:moveTo>
                <a:pt x="355917" y="0"/>
              </a:moveTo>
              <a:lnTo>
                <a:pt x="0" y="82171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AD459-76B5-477F-B8E2-D5448B9D9037}">
      <dsp:nvSpPr>
        <dsp:cNvPr id="0" name=""/>
        <dsp:cNvSpPr/>
      </dsp:nvSpPr>
      <dsp:spPr>
        <a:xfrm>
          <a:off x="355917" y="1905410"/>
          <a:ext cx="896182" cy="803403"/>
        </a:xfrm>
        <a:custGeom>
          <a:avLst/>
          <a:gdLst/>
          <a:ahLst/>
          <a:cxnLst/>
          <a:rect l="0" t="0" r="0" b="0"/>
          <a:pathLst>
            <a:path>
              <a:moveTo>
                <a:pt x="0" y="0"/>
              </a:moveTo>
              <a:lnTo>
                <a:pt x="0" y="803403"/>
              </a:lnTo>
              <a:lnTo>
                <a:pt x="896182" y="803403"/>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CC9ED3-E282-4DB6-867C-A58D16874D9B}">
      <dsp:nvSpPr>
        <dsp:cNvPr id="0" name=""/>
        <dsp:cNvSpPr/>
      </dsp:nvSpPr>
      <dsp:spPr>
        <a:xfrm>
          <a:off x="1004045" y="813039"/>
          <a:ext cx="3594014" cy="282211"/>
        </a:xfrm>
        <a:custGeom>
          <a:avLst/>
          <a:gdLst/>
          <a:ahLst/>
          <a:cxnLst/>
          <a:rect l="0" t="0" r="0" b="0"/>
          <a:pathLst>
            <a:path>
              <a:moveTo>
                <a:pt x="3594014" y="0"/>
              </a:moveTo>
              <a:lnTo>
                <a:pt x="3594014" y="112077"/>
              </a:lnTo>
              <a:lnTo>
                <a:pt x="0" y="112077"/>
              </a:lnTo>
              <a:lnTo>
                <a:pt x="0" y="28221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E6F875-C83A-4FEA-921A-F061340B051B}">
      <dsp:nvSpPr>
        <dsp:cNvPr id="0" name=""/>
        <dsp:cNvSpPr/>
      </dsp:nvSpPr>
      <dsp:spPr>
        <a:xfrm>
          <a:off x="3787900" y="2879"/>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Natural Factors</a:t>
          </a:r>
          <a:endParaRPr lang="en-US" sz="2700" kern="1200" dirty="0"/>
        </a:p>
      </dsp:txBody>
      <dsp:txXfrm>
        <a:off x="3787900" y="2879"/>
        <a:ext cx="1620319" cy="810159"/>
      </dsp:txXfrm>
    </dsp:sp>
    <dsp:sp modelId="{19EDF8BD-7B88-4715-A415-1DEA6A48E1A9}">
      <dsp:nvSpPr>
        <dsp:cNvPr id="0" name=""/>
        <dsp:cNvSpPr/>
      </dsp:nvSpPr>
      <dsp:spPr>
        <a:xfrm>
          <a:off x="193885" y="1095250"/>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Winds</a:t>
          </a:r>
          <a:endParaRPr lang="en-US" sz="2700" kern="1200" dirty="0"/>
        </a:p>
      </dsp:txBody>
      <dsp:txXfrm>
        <a:off x="193885" y="1095250"/>
        <a:ext cx="1620319" cy="810159"/>
      </dsp:txXfrm>
    </dsp:sp>
    <dsp:sp modelId="{3A9F8BB4-4BFC-4B3F-B223-56E643AF2423}">
      <dsp:nvSpPr>
        <dsp:cNvPr id="0" name=""/>
        <dsp:cNvSpPr/>
      </dsp:nvSpPr>
      <dsp:spPr>
        <a:xfrm>
          <a:off x="1252099" y="2303733"/>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Storm Surges</a:t>
          </a:r>
        </a:p>
      </dsp:txBody>
      <dsp:txXfrm>
        <a:off x="1252099" y="2303733"/>
        <a:ext cx="1620319" cy="810159"/>
      </dsp:txXfrm>
    </dsp:sp>
    <dsp:sp modelId="{EDFDAE04-258B-4FE7-9EEE-87E111446708}">
      <dsp:nvSpPr>
        <dsp:cNvPr id="0" name=""/>
        <dsp:cNvSpPr/>
      </dsp:nvSpPr>
      <dsp:spPr>
        <a:xfrm>
          <a:off x="0" y="2322043"/>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Waves</a:t>
          </a:r>
        </a:p>
      </dsp:txBody>
      <dsp:txXfrm>
        <a:off x="0" y="2322043"/>
        <a:ext cx="1620319" cy="810159"/>
      </dsp:txXfrm>
    </dsp:sp>
    <dsp:sp modelId="{4B4D155A-53FD-4636-B927-B5FAF9636CB0}">
      <dsp:nvSpPr>
        <dsp:cNvPr id="0" name=""/>
        <dsp:cNvSpPr/>
      </dsp:nvSpPr>
      <dsp:spPr>
        <a:xfrm>
          <a:off x="4192980" y="1153306"/>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Rain</a:t>
          </a:r>
          <a:endParaRPr lang="en-US" sz="2700" kern="1200" dirty="0"/>
        </a:p>
      </dsp:txBody>
      <dsp:txXfrm>
        <a:off x="4192980" y="1153306"/>
        <a:ext cx="1620319" cy="810159"/>
      </dsp:txXfrm>
    </dsp:sp>
    <dsp:sp modelId="{05F33C10-D862-4D44-BA2F-BF6FC39080F5}">
      <dsp:nvSpPr>
        <dsp:cNvPr id="0" name=""/>
        <dsp:cNvSpPr/>
      </dsp:nvSpPr>
      <dsp:spPr>
        <a:xfrm>
          <a:off x="3212686" y="2303733"/>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Erosion</a:t>
          </a:r>
          <a:endParaRPr lang="en-US" sz="2700" kern="1200" dirty="0"/>
        </a:p>
      </dsp:txBody>
      <dsp:txXfrm>
        <a:off x="3212686" y="2303733"/>
        <a:ext cx="1620319" cy="810159"/>
      </dsp:txXfrm>
    </dsp:sp>
    <dsp:sp modelId="{E9C79DA3-F1B4-4E80-9E44-BD79B1E5E54A}">
      <dsp:nvSpPr>
        <dsp:cNvPr id="0" name=""/>
        <dsp:cNvSpPr/>
      </dsp:nvSpPr>
      <dsp:spPr>
        <a:xfrm>
          <a:off x="3617766" y="3454160"/>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Sediment Transport</a:t>
          </a:r>
          <a:endParaRPr lang="en-US" sz="2700" kern="1200" dirty="0"/>
        </a:p>
      </dsp:txBody>
      <dsp:txXfrm>
        <a:off x="3617766" y="3454160"/>
        <a:ext cx="1620319" cy="810159"/>
      </dsp:txXfrm>
    </dsp:sp>
    <dsp:sp modelId="{927DA1F9-5B1A-4366-B12A-71CCFF2A81CA}">
      <dsp:nvSpPr>
        <dsp:cNvPr id="0" name=""/>
        <dsp:cNvSpPr/>
      </dsp:nvSpPr>
      <dsp:spPr>
        <a:xfrm>
          <a:off x="5057145" y="2158585"/>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Saturation</a:t>
          </a:r>
        </a:p>
      </dsp:txBody>
      <dsp:txXfrm>
        <a:off x="5057145" y="2158585"/>
        <a:ext cx="1620319" cy="810159"/>
      </dsp:txXfrm>
    </dsp:sp>
    <dsp:sp modelId="{7800EC19-6CA0-4EC6-8779-5012E920BA41}">
      <dsp:nvSpPr>
        <dsp:cNvPr id="0" name=""/>
        <dsp:cNvSpPr/>
      </dsp:nvSpPr>
      <dsp:spPr>
        <a:xfrm>
          <a:off x="7980880" y="1182334"/>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Climate Change</a:t>
          </a:r>
          <a:endParaRPr lang="en-US" sz="2700" kern="1200" dirty="0"/>
        </a:p>
      </dsp:txBody>
      <dsp:txXfrm>
        <a:off x="7980880" y="1182334"/>
        <a:ext cx="1620319" cy="810159"/>
      </dsp:txXfrm>
    </dsp:sp>
    <dsp:sp modelId="{F7F4DF32-28B8-4283-A7E3-278D3439EA59}">
      <dsp:nvSpPr>
        <dsp:cNvPr id="0" name=""/>
        <dsp:cNvSpPr/>
      </dsp:nvSpPr>
      <dsp:spPr>
        <a:xfrm>
          <a:off x="7980880" y="2332761"/>
          <a:ext cx="1620319" cy="8101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Sea Level Rise</a:t>
          </a:r>
          <a:endParaRPr lang="en-US" sz="2700" kern="1200" dirty="0"/>
        </a:p>
      </dsp:txBody>
      <dsp:txXfrm>
        <a:off x="7980880" y="2332761"/>
        <a:ext cx="1620319" cy="8101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9/10/2015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9/10/2015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3</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2737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D71D13-E160-4712-BA7A-74227A17D2DC}" type="slidenum">
              <a:rPr lang="en-US" altLang="en-US" sz="1300" smtClean="0"/>
              <a:pPr>
                <a:spcBef>
                  <a:spcPct val="0"/>
                </a:spcBef>
              </a:pPr>
              <a:t>14</a:t>
            </a:fld>
            <a:endParaRPr lang="en-US" altLang="en-US" sz="13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5595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F7EED4-6579-4BA6-BA32-57C56EDC17BD}"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9971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1272AE-A6FE-459B-9EEE-E3B170808ACF}" type="slidenum">
              <a:rPr lang="en-US" altLang="en-US" sz="1300" smtClean="0"/>
              <a:pPr>
                <a:spcBef>
                  <a:spcPct val="0"/>
                </a:spcBef>
              </a:pPr>
              <a:t>16</a:t>
            </a:fld>
            <a:endParaRPr lang="en-US" altLang="en-US" sz="13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7092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1272AE-A6FE-459B-9EEE-E3B170808ACF}" type="slidenum">
              <a:rPr lang="en-US" altLang="en-US" sz="1300" smtClean="0"/>
              <a:pPr>
                <a:spcBef>
                  <a:spcPct val="0"/>
                </a:spcBef>
              </a:pPr>
              <a:t>17</a:t>
            </a:fld>
            <a:endParaRPr lang="en-US" altLang="en-US" sz="13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81990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19</a:t>
            </a:fld>
            <a:endParaRPr lang="en-US"/>
          </a:p>
        </p:txBody>
      </p:sp>
    </p:spTree>
    <p:extLst>
      <p:ext uri="{BB962C8B-B14F-4D97-AF65-F5344CB8AC3E}">
        <p14:creationId xmlns:p14="http://schemas.microsoft.com/office/powerpoint/2010/main" val="42798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BB37B5-EE77-4801-9BF3-19286BE89AD4}" type="slidenum">
              <a:rPr lang="en-US" altLang="en-US" sz="1300" smtClean="0"/>
              <a:pPr>
                <a:spcBef>
                  <a:spcPct val="0"/>
                </a:spcBef>
              </a:pPr>
              <a:t>21</a:t>
            </a:fld>
            <a:endParaRPr lang="en-US" altLang="en-US" sz="13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3237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78C70B-514A-4F85-BDC9-A5AFB839B876}" type="slidenum">
              <a:rPr lang="en-US" altLang="en-US" sz="1300" smtClean="0"/>
              <a:pPr>
                <a:spcBef>
                  <a:spcPct val="0"/>
                </a:spcBef>
              </a:pPr>
              <a:t>22</a:t>
            </a:fld>
            <a:endParaRPr lang="en-US" altLang="en-US" sz="13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2084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1272AE-A6FE-459B-9EEE-E3B170808ACF}" type="slidenum">
              <a:rPr lang="en-US" altLang="en-US" sz="1300" smtClean="0"/>
              <a:pPr>
                <a:spcBef>
                  <a:spcPct val="0"/>
                </a:spcBef>
              </a:pPr>
              <a:t>23</a:t>
            </a:fld>
            <a:endParaRPr lang="en-US" altLang="en-US" sz="13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2904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1272AE-A6FE-459B-9EEE-E3B170808ACF}" type="slidenum">
              <a:rPr lang="en-US" altLang="en-US" sz="1300" smtClean="0"/>
              <a:pPr>
                <a:spcBef>
                  <a:spcPct val="0"/>
                </a:spcBef>
              </a:pPr>
              <a:t>25</a:t>
            </a:fld>
            <a:endParaRPr lang="en-US" altLang="en-US" sz="13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29705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1272AE-A6FE-459B-9EEE-E3B170808ACF}" type="slidenum">
              <a:rPr lang="en-US" altLang="en-US" sz="1300" smtClean="0"/>
              <a:pPr>
                <a:spcBef>
                  <a:spcPct val="0"/>
                </a:spcBef>
              </a:pPr>
              <a:t>26</a:t>
            </a:fld>
            <a:endParaRPr lang="en-US" altLang="en-US" sz="13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5557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4</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6986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1272AE-A6FE-459B-9EEE-E3B170808ACF}" type="slidenum">
              <a:rPr lang="en-US" altLang="en-US" sz="1300" smtClean="0"/>
              <a:pPr>
                <a:spcBef>
                  <a:spcPct val="0"/>
                </a:spcBef>
              </a:pPr>
              <a:t>27</a:t>
            </a:fld>
            <a:endParaRPr lang="en-US" altLang="en-US" sz="13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61316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34</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36661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35</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0297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36</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7737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37</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65351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091FFD4-9FBA-4819-98C0-A4F7EFA7AFB2}" type="slidenum">
              <a:rPr lang="en-US" altLang="en-US" b="0" smtClean="0">
                <a:latin typeface="Times New Roman" panose="02020603050405020304" pitchFamily="18" charset="0"/>
              </a:rPr>
              <a:pPr/>
              <a:t>38</a:t>
            </a:fld>
            <a:endParaRPr lang="en-US" altLang="en-US" b="0" smtClean="0">
              <a:latin typeface="Times New Roman" panose="02020603050405020304" pitchFamily="18" charset="0"/>
            </a:endParaRPr>
          </a:p>
        </p:txBody>
      </p:sp>
      <p:sp>
        <p:nvSpPr>
          <p:cNvPr id="82947" name="Rectangle 2"/>
          <p:cNvSpPr>
            <a:spLocks noChangeArrowheads="1" noTextEdit="1"/>
          </p:cNvSpPr>
          <p:nvPr>
            <p:ph type="sldImg"/>
          </p:nvPr>
        </p:nvSpPr>
        <p:spPr>
          <a:solidFill>
            <a:srgbClr val="FFFFFF"/>
          </a:solidFill>
          <a:ln/>
        </p:spPr>
      </p:sp>
      <p:sp>
        <p:nvSpPr>
          <p:cNvPr id="8294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z="1000" dirty="0" smtClean="0"/>
              <a:t>http://www.californiacoastline.org/</a:t>
            </a:r>
          </a:p>
          <a:p>
            <a:pPr eaLnBrk="1" hangingPunct="1"/>
            <a:r>
              <a:rPr lang="en-US" altLang="en-US" sz="1000" dirty="0" smtClean="0"/>
              <a:t>N34 02.10     W118 33.50     Image 4066     Mon Sep 23 14:08:20 2002   Sunset Blvd. </a:t>
            </a:r>
          </a:p>
        </p:txBody>
      </p:sp>
    </p:spTree>
    <p:extLst>
      <p:ext uri="{BB962C8B-B14F-4D97-AF65-F5344CB8AC3E}">
        <p14:creationId xmlns:p14="http://schemas.microsoft.com/office/powerpoint/2010/main" val="136645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0F6FC895-9B08-4A91-AB7F-CECC3DF853AE}" type="slidenum">
              <a:rPr lang="en-US" altLang="en-US" b="0" smtClean="0">
                <a:latin typeface="Times New Roman" panose="02020603050405020304" pitchFamily="18" charset="0"/>
              </a:rPr>
              <a:pPr/>
              <a:t>39</a:t>
            </a:fld>
            <a:endParaRPr lang="en-US" altLang="en-US" b="0" smtClean="0">
              <a:latin typeface="Times New Roman" panose="02020603050405020304" pitchFamily="18"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0507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E124F133-5329-4B55-8555-1BD75A2AB501}" type="slidenum">
              <a:rPr lang="en-US" altLang="en-US" b="0" smtClean="0">
                <a:latin typeface="Times New Roman" panose="02020603050405020304" pitchFamily="18" charset="0"/>
              </a:rPr>
              <a:pPr/>
              <a:t>40</a:t>
            </a:fld>
            <a:endParaRPr lang="en-US" altLang="en-US" b="0" smtClean="0">
              <a:latin typeface="Times New Roman" panose="02020603050405020304" pitchFamily="18" charset="0"/>
            </a:endParaRPr>
          </a:p>
        </p:txBody>
      </p:sp>
      <p:sp>
        <p:nvSpPr>
          <p:cNvPr id="87043" name="Rectangle 2"/>
          <p:cNvSpPr>
            <a:spLocks noRot="1" noChangeArrowheads="1" noTextEdit="1"/>
          </p:cNvSpPr>
          <p:nvPr>
            <p:ph type="sldImg"/>
          </p:nvPr>
        </p:nvSpPr>
        <p:spPr>
          <a:xfrm>
            <a:off x="458788" y="720725"/>
            <a:ext cx="6400800" cy="3600450"/>
          </a:xfrm>
          <a:ln/>
        </p:spPr>
      </p:sp>
      <p:sp>
        <p:nvSpPr>
          <p:cNvPr id="87044" name="Rectangle 3"/>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p>
            <a:pPr eaLnBrk="1" hangingPunct="1"/>
            <a:r>
              <a:rPr lang="en-US" altLang="en-US" dirty="0" smtClean="0"/>
              <a:t>N33 57.68     W118 27.69     Image 8284     Wed Oct 30 11:34:03 2002   Left - Marina Del Rey Harbor Entrance, Middle - </a:t>
            </a:r>
            <a:r>
              <a:rPr lang="en-US" altLang="en-US" dirty="0" err="1" smtClean="0"/>
              <a:t>Ballona</a:t>
            </a:r>
            <a:r>
              <a:rPr lang="en-US" altLang="en-US" dirty="0" smtClean="0"/>
              <a:t> Creek, Right - Toes Beach </a:t>
            </a:r>
          </a:p>
        </p:txBody>
      </p:sp>
    </p:spTree>
    <p:extLst>
      <p:ext uri="{BB962C8B-B14F-4D97-AF65-F5344CB8AC3E}">
        <p14:creationId xmlns:p14="http://schemas.microsoft.com/office/powerpoint/2010/main" val="1512679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41</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10978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3B9A965E-B922-4AB8-9452-90F5250D2DD5}" type="slidenum">
              <a:rPr lang="en-US" altLang="en-US" b="0" smtClean="0">
                <a:latin typeface="Times New Roman" panose="02020603050405020304" pitchFamily="18" charset="0"/>
              </a:rPr>
              <a:pPr/>
              <a:t>42</a:t>
            </a:fld>
            <a:endParaRPr lang="en-US" altLang="en-US" b="0" smtClean="0">
              <a:latin typeface="Times New Roman" panose="02020603050405020304" pitchFamily="18" charset="0"/>
            </a:endParaRPr>
          </a:p>
        </p:txBody>
      </p:sp>
      <p:sp>
        <p:nvSpPr>
          <p:cNvPr id="91139" name="Rectangle 2"/>
          <p:cNvSpPr>
            <a:spLocks noRot="1" noChangeArrowheads="1" noTextEdit="1"/>
          </p:cNvSpPr>
          <p:nvPr>
            <p:ph type="sldImg"/>
          </p:nvPr>
        </p:nvSpPr>
        <p:spPr>
          <a:xfrm>
            <a:off x="458788" y="720725"/>
            <a:ext cx="6400800" cy="3600450"/>
          </a:xfrm>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8513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5</a:t>
            </a:fld>
            <a:endParaRPr lang="en-US"/>
          </a:p>
        </p:txBody>
      </p:sp>
    </p:spTree>
    <p:extLst>
      <p:ext uri="{BB962C8B-B14F-4D97-AF65-F5344CB8AC3E}">
        <p14:creationId xmlns:p14="http://schemas.microsoft.com/office/powerpoint/2010/main" val="3788090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3E3B165C-00B1-4D44-AE88-EE6319A59C6A}" type="slidenum">
              <a:rPr lang="en-US" altLang="en-US" b="0" smtClean="0">
                <a:latin typeface="Times New Roman" panose="02020603050405020304" pitchFamily="18" charset="0"/>
              </a:rPr>
              <a:pPr/>
              <a:t>43</a:t>
            </a:fld>
            <a:endParaRPr lang="en-US" altLang="en-US" b="0" smtClean="0">
              <a:latin typeface="Times New Roman" panose="02020603050405020304" pitchFamily="18"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04525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44</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t>
            </a:r>
            <a:r>
              <a:rPr lang="en-US" altLang="en-US" dirty="0" err="1" smtClean="0"/>
              <a:t>MumbaiCaltroplikeSeashoreDefence</a:t>
            </a:r>
            <a:r>
              <a:rPr lang="en-US" altLang="en-US" dirty="0" smtClean="0"/>
              <a:t>" by </a:t>
            </a:r>
            <a:r>
              <a:rPr lang="en-US" altLang="en-US" dirty="0" err="1" smtClean="0"/>
              <a:t>Kelisi</a:t>
            </a:r>
            <a:r>
              <a:rPr lang="en-US" altLang="en-US" dirty="0" smtClean="0"/>
              <a:t> - Own work. Licensed under CC BY-SA 3.0 via Commons - https://commons.wikimedia.org/wiki/File:MumbaiCaltroplikeSeashoreDefence.JPG#/media/File:MumbaiCaltroplikeSeashoreDefence.JPG</a:t>
            </a:r>
            <a:endParaRPr lang="en-US" altLang="en-US" dirty="0" smtClean="0"/>
          </a:p>
        </p:txBody>
      </p:sp>
    </p:spTree>
    <p:extLst>
      <p:ext uri="{BB962C8B-B14F-4D97-AF65-F5344CB8AC3E}">
        <p14:creationId xmlns:p14="http://schemas.microsoft.com/office/powerpoint/2010/main" val="21744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2486D-1BD0-4DCE-96E9-AB65F5E03B25}" type="slidenum">
              <a:rPr lang="en-US" smtClean="0"/>
              <a:t>47</a:t>
            </a:fld>
            <a:endParaRPr lang="en-US"/>
          </a:p>
        </p:txBody>
      </p:sp>
    </p:spTree>
    <p:extLst>
      <p:ext uri="{BB962C8B-B14F-4D97-AF65-F5344CB8AC3E}">
        <p14:creationId xmlns:p14="http://schemas.microsoft.com/office/powerpoint/2010/main" val="596130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https://www.cartoonstock.com/directory/f/flash_floods.asp</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51</a:t>
            </a:fld>
            <a:endParaRPr lang="en-US"/>
          </a:p>
        </p:txBody>
      </p:sp>
    </p:spTree>
    <p:extLst>
      <p:ext uri="{BB962C8B-B14F-4D97-AF65-F5344CB8AC3E}">
        <p14:creationId xmlns:p14="http://schemas.microsoft.com/office/powerpoint/2010/main" val="265720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6</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5393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http://www.grida.no/graphicslib/detail/coastal-population-and-shoreline-degradation_16b9</a:t>
            </a:r>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7</a:t>
            </a:fld>
            <a:endParaRPr lang="en-US"/>
          </a:p>
        </p:txBody>
      </p:sp>
    </p:spTree>
    <p:extLst>
      <p:ext uri="{BB962C8B-B14F-4D97-AF65-F5344CB8AC3E}">
        <p14:creationId xmlns:p14="http://schemas.microsoft.com/office/powerpoint/2010/main" val="94506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2486D-1BD0-4DCE-96E9-AB65F5E03B25}" type="slidenum">
              <a:rPr lang="en-US" smtClean="0"/>
              <a:t>9</a:t>
            </a:fld>
            <a:endParaRPr lang="en-US"/>
          </a:p>
        </p:txBody>
      </p:sp>
    </p:spTree>
    <p:extLst>
      <p:ext uri="{BB962C8B-B14F-4D97-AF65-F5344CB8AC3E}">
        <p14:creationId xmlns:p14="http://schemas.microsoft.com/office/powerpoint/2010/main" val="257135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10</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328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11</a:t>
            </a:fld>
            <a:endParaRPr lang="en-US"/>
          </a:p>
        </p:txBody>
      </p:sp>
    </p:spTree>
    <p:extLst>
      <p:ext uri="{BB962C8B-B14F-4D97-AF65-F5344CB8AC3E}">
        <p14:creationId xmlns:p14="http://schemas.microsoft.com/office/powerpoint/2010/main" val="89404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75C4-F07F-4845-91B7-6017832F5114}" type="slidenum">
              <a:rPr lang="en-US" altLang="en-US" sz="1300" smtClean="0"/>
              <a:pPr>
                <a:spcBef>
                  <a:spcPct val="0"/>
                </a:spcBef>
              </a:pPr>
              <a:t>12</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0471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E1608-ECED-442D-B024-2605131630F0}" type="datetime1">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DCD9C-B897-45ED-80DE-26F1F7649AE7}" type="datetime1">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4ACB17F-DAAD-4D54-9697-7AC1F6523A8F}" type="datetime1">
              <a:rPr lang="en-US" altLang="en-US" smtClean="0"/>
              <a:t>9/10/2015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A12AE2-E920-4D9A-B993-B3E5094043B1}" type="slidenum">
              <a:rPr lang="en-US" altLang="en-US"/>
              <a:pPr>
                <a:defRPr/>
              </a:pPr>
              <a:t>‹#›</a:t>
            </a:fld>
            <a:r>
              <a:rPr lang="en-US" altLang="en-US" dirty="0"/>
              <a:t> </a:t>
            </a:r>
            <a:r>
              <a:rPr lang="en-US" altLang="en-US" dirty="0" smtClean="0"/>
              <a:t>/ 101</a:t>
            </a:r>
            <a:endParaRPr lang="en-US" altLang="en-US" dirty="0"/>
          </a:p>
        </p:txBody>
      </p:sp>
    </p:spTree>
    <p:extLst>
      <p:ext uri="{BB962C8B-B14F-4D97-AF65-F5344CB8AC3E}">
        <p14:creationId xmlns:p14="http://schemas.microsoft.com/office/powerpoint/2010/main" val="395168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solidFill>
            <a:srgbClr val="B38552"/>
          </a:solidFill>
        </p:spPr>
        <p:txBody>
          <a:bodyPr>
            <a:normAutofit/>
          </a:bodyPr>
          <a:lstStyle>
            <a:lvl1pPr>
              <a:defRPr sz="2800">
                <a:solidFill>
                  <a:schemeClr val="accent2">
                    <a:lumMod val="20000"/>
                    <a:lumOff val="80000"/>
                  </a:schemeClr>
                </a:solidFill>
              </a:defRPr>
            </a:lvl1pPr>
            <a:lvl2pPr>
              <a:defRPr sz="2400">
                <a:solidFill>
                  <a:schemeClr val="accent2">
                    <a:lumMod val="20000"/>
                    <a:lumOff val="80000"/>
                  </a:schemeClr>
                </a:solidFill>
              </a:defRPr>
            </a:lvl2pPr>
            <a:lvl3pPr>
              <a:defRPr sz="2000">
                <a:solidFill>
                  <a:schemeClr val="accent2">
                    <a:lumMod val="20000"/>
                    <a:lumOff val="80000"/>
                  </a:schemeClr>
                </a:solidFill>
              </a:defRPr>
            </a:lvl3pPr>
            <a:lvl4pPr>
              <a:defRPr sz="1800">
                <a:solidFill>
                  <a:schemeClr val="accent2">
                    <a:lumMod val="20000"/>
                    <a:lumOff val="80000"/>
                  </a:schemeClr>
                </a:solidFill>
              </a:defRPr>
            </a:lvl4pPr>
            <a:lvl5pPr>
              <a:defRPr sz="1800">
                <a:solidFill>
                  <a:schemeClr val="accent2">
                    <a:lumMod val="20000"/>
                    <a:lumOff val="8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09E58E-B54C-4647-B2DF-D4C5DF6E560A}" type="datetime1">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905000"/>
            <a:ext cx="4572000" cy="4267200"/>
          </a:xfrm>
          <a:solidFill>
            <a:srgbClr val="B38552"/>
          </a:solidFill>
        </p:spPr>
        <p:txBody>
          <a:bodyPr>
            <a:normAutofit/>
          </a:bodyPr>
          <a:lstStyle>
            <a:lvl1pPr>
              <a:defRPr sz="2400">
                <a:solidFill>
                  <a:schemeClr val="accent2">
                    <a:lumMod val="20000"/>
                    <a:lumOff val="80000"/>
                  </a:schemeClr>
                </a:solidFill>
              </a:defRPr>
            </a:lvl1pPr>
            <a:lvl2pPr>
              <a:defRPr sz="2000">
                <a:solidFill>
                  <a:schemeClr val="accent2">
                    <a:lumMod val="20000"/>
                    <a:lumOff val="80000"/>
                  </a:schemeClr>
                </a:solidFill>
              </a:defRPr>
            </a:lvl2pPr>
            <a:lvl3pPr>
              <a:defRPr sz="1800">
                <a:solidFill>
                  <a:schemeClr val="accent2">
                    <a:lumMod val="20000"/>
                    <a:lumOff val="80000"/>
                  </a:schemeClr>
                </a:solidFill>
              </a:defRPr>
            </a:lvl3pPr>
            <a:lvl4pPr>
              <a:defRPr sz="1600">
                <a:solidFill>
                  <a:schemeClr val="accent2">
                    <a:lumMod val="20000"/>
                    <a:lumOff val="80000"/>
                  </a:schemeClr>
                </a:solidFill>
              </a:defRPr>
            </a:lvl4pPr>
            <a:lvl5pPr>
              <a:defRPr sz="1600">
                <a:solidFill>
                  <a:schemeClr val="accent2">
                    <a:lumMod val="20000"/>
                    <a:lumOff val="8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4600" y="1905000"/>
            <a:ext cx="4572000" cy="4267200"/>
          </a:xfrm>
          <a:solidFill>
            <a:srgbClr val="B38552"/>
          </a:solidFill>
        </p:spPr>
        <p:txBody>
          <a:bodyPr>
            <a:normAutofit/>
          </a:bodyPr>
          <a:lstStyle>
            <a:lvl1pPr>
              <a:defRPr sz="2400">
                <a:solidFill>
                  <a:schemeClr val="accent2">
                    <a:lumMod val="20000"/>
                    <a:lumOff val="80000"/>
                  </a:schemeClr>
                </a:solidFill>
              </a:defRPr>
            </a:lvl1pPr>
            <a:lvl2pPr>
              <a:defRPr sz="2000">
                <a:solidFill>
                  <a:schemeClr val="accent2">
                    <a:lumMod val="20000"/>
                    <a:lumOff val="80000"/>
                  </a:schemeClr>
                </a:solidFill>
              </a:defRPr>
            </a:lvl2pPr>
            <a:lvl3pPr>
              <a:defRPr sz="1800">
                <a:solidFill>
                  <a:schemeClr val="accent2">
                    <a:lumMod val="20000"/>
                    <a:lumOff val="80000"/>
                  </a:schemeClr>
                </a:solidFill>
              </a:defRPr>
            </a:lvl3pPr>
            <a:lvl4pPr>
              <a:defRPr sz="1600">
                <a:solidFill>
                  <a:schemeClr val="accent2">
                    <a:lumMod val="20000"/>
                    <a:lumOff val="80000"/>
                  </a:schemeClr>
                </a:solidFill>
              </a:defRPr>
            </a:lvl4pPr>
            <a:lvl5pPr>
              <a:defRPr sz="1600">
                <a:solidFill>
                  <a:schemeClr val="accent2">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7940A8-95F6-4D3B-BF3F-4C17C8EE91A5}" type="datetime1">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400" y="1904999"/>
            <a:ext cx="4572000" cy="698351"/>
          </a:xfrm>
          <a:solidFill>
            <a:srgbClr val="B38552"/>
          </a:solidFill>
        </p:spPr>
        <p:txBody>
          <a:bodyPr anchor="ctr">
            <a:noAutofit/>
          </a:bodyPr>
          <a:lstStyle>
            <a:lvl1pPr marL="0" indent="0">
              <a:buNone/>
              <a:defRPr sz="2800" b="0">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603351"/>
            <a:ext cx="4572000" cy="3568849"/>
          </a:xfrm>
          <a:solidFill>
            <a:srgbClr val="B38552"/>
          </a:solidFill>
        </p:spPr>
        <p:txBody>
          <a:bodyPr>
            <a:normAutofit/>
          </a:bodyPr>
          <a:lstStyle>
            <a:lvl1pPr>
              <a:defRPr sz="2400">
                <a:solidFill>
                  <a:schemeClr val="accent2">
                    <a:lumMod val="20000"/>
                    <a:lumOff val="80000"/>
                  </a:schemeClr>
                </a:solidFill>
              </a:defRPr>
            </a:lvl1pPr>
            <a:lvl2pPr>
              <a:defRPr sz="2000">
                <a:solidFill>
                  <a:schemeClr val="accent2">
                    <a:lumMod val="20000"/>
                    <a:lumOff val="80000"/>
                  </a:schemeClr>
                </a:solidFill>
              </a:defRPr>
            </a:lvl2pPr>
            <a:lvl3pPr>
              <a:defRPr sz="1800">
                <a:solidFill>
                  <a:schemeClr val="accent2">
                    <a:lumMod val="20000"/>
                    <a:lumOff val="80000"/>
                  </a:schemeClr>
                </a:solidFill>
              </a:defRPr>
            </a:lvl3pPr>
            <a:lvl4pPr>
              <a:defRPr sz="1600">
                <a:solidFill>
                  <a:schemeClr val="accent2">
                    <a:lumMod val="20000"/>
                    <a:lumOff val="80000"/>
                  </a:schemeClr>
                </a:solidFill>
              </a:defRPr>
            </a:lvl4pPr>
            <a:lvl5pPr>
              <a:defRPr sz="1600">
                <a:solidFill>
                  <a:schemeClr val="accent2">
                    <a:lumMod val="20000"/>
                    <a:lumOff val="8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24600" y="1904999"/>
            <a:ext cx="4572000" cy="698351"/>
          </a:xfrm>
          <a:solidFill>
            <a:srgbClr val="B38552"/>
          </a:solidFill>
        </p:spPr>
        <p:txBody>
          <a:bodyPr anchor="ctr">
            <a:noAutofit/>
          </a:bodyPr>
          <a:lstStyle>
            <a:lvl1pPr marL="0" indent="0">
              <a:buNone/>
              <a:defRPr sz="2800" b="0">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603351"/>
            <a:ext cx="4572000" cy="3568849"/>
          </a:xfrm>
          <a:solidFill>
            <a:srgbClr val="B38552"/>
          </a:solidFill>
        </p:spPr>
        <p:txBody>
          <a:bodyPr>
            <a:normAutofit/>
          </a:bodyPr>
          <a:lstStyle>
            <a:lvl1pPr>
              <a:defRPr sz="2400">
                <a:solidFill>
                  <a:schemeClr val="accent2">
                    <a:lumMod val="20000"/>
                    <a:lumOff val="80000"/>
                  </a:schemeClr>
                </a:solidFill>
              </a:defRPr>
            </a:lvl1pPr>
            <a:lvl2pPr>
              <a:defRPr sz="2000">
                <a:solidFill>
                  <a:schemeClr val="accent2">
                    <a:lumMod val="20000"/>
                    <a:lumOff val="80000"/>
                  </a:schemeClr>
                </a:solidFill>
              </a:defRPr>
            </a:lvl2pPr>
            <a:lvl3pPr>
              <a:defRPr sz="1800">
                <a:solidFill>
                  <a:schemeClr val="accent2">
                    <a:lumMod val="20000"/>
                    <a:lumOff val="80000"/>
                  </a:schemeClr>
                </a:solidFill>
              </a:defRPr>
            </a:lvl3pPr>
            <a:lvl4pPr>
              <a:defRPr sz="1600">
                <a:solidFill>
                  <a:schemeClr val="accent2">
                    <a:lumMod val="20000"/>
                    <a:lumOff val="80000"/>
                  </a:schemeClr>
                </a:solidFill>
              </a:defRPr>
            </a:lvl4pPr>
            <a:lvl5pPr>
              <a:defRPr sz="1600">
                <a:solidFill>
                  <a:schemeClr val="accent2">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100D8A-F3C4-42EB-B6F7-2086EA5883C8}" type="datetime1">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690668-B390-45B0-95F3-426A69D2CBF3}" type="datetime1">
              <a:rPr lang="en-US" smtClean="0"/>
              <a:t>9/10/2015</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8BB9F-CD79-42B6-87CE-DB0BA7BEFD55}" type="datetime1">
              <a:rPr lang="en-US" smtClean="0"/>
              <a:t>9/10/2015</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4617720"/>
            <a:ext cx="3657600" cy="1554480"/>
          </a:xfrm>
          <a:solidFill>
            <a:srgbClr val="B38552"/>
          </a:solidFill>
        </p:spPr>
        <p:txBody>
          <a:bodyPr>
            <a:normAutofit/>
          </a:bodyPr>
          <a:lstStyle>
            <a:lvl1pPr marL="0" indent="0">
              <a:lnSpc>
                <a:spcPct val="90000"/>
              </a:lnSpc>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B36EC32-641A-4A8E-BCDA-8F78AFBEB287}" type="datetime1">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a:solidFill>
            <a:srgbClr val="B38552"/>
          </a:solidFill>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EC34833-6551-4924-AB91-A0C358101751}" type="datetime1">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D6D76BDD-972B-483E-9A1E-83E75947603E}" type="datetime1">
              <a:rPr lang="en-US" smtClean="0"/>
              <a:t>9/10/2015</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19115"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r>
              <a:rPr lang="en-US" dirty="0" smtClean="0"/>
              <a:t>/ 100</a:t>
            </a:r>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eographyas.info/coasts/coastal-erosio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astalchange.ucsd.edu/st3_basics/beaches.html"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coastalchange.ucsd.edu/st3_basics/beach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coastalchange.ucsd.edu/st3_basics/beaches.html"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eographyas.info/coasts/coastal-erosion/"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geographyas.info/coasts/coastal-erosion/"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geographyas.info/coasts/coastal-erosion/"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geographyas.info/coasts/coastal-erosion/"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geographyas.info/coasts/coastal-erosion/"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www.californiacoastline.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en.wikipedia.org/wiki/Revetment#/media/File:MumbaiCaltroplikeSeashoreDefence.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ready.gov/flood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ceanservice.noaa.gov/facts/populatio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grida.no/graphicslib/detail/coastal-population-and-shoreline-degradation_16b9"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Coastal Erosion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4918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sp>
        <p:nvSpPr>
          <p:cNvPr id="138245" name="Rectangle 5"/>
          <p:cNvSpPr>
            <a:spLocks noGrp="1" noRot="1" noChangeArrowheads="1"/>
          </p:cNvSpPr>
          <p:nvPr>
            <p:ph type="body" idx="1"/>
          </p:nvPr>
        </p:nvSpPr>
        <p:spPr/>
        <p:txBody>
          <a:bodyPr/>
          <a:lstStyle/>
          <a:p>
            <a:pPr marL="0" indent="0">
              <a:buNone/>
            </a:pPr>
            <a:r>
              <a:rPr lang="en-US" dirty="0" smtClean="0"/>
              <a:t>What </a:t>
            </a:r>
            <a:r>
              <a:rPr lang="en-US" dirty="0"/>
              <a:t>is “Coastal Erosion</a:t>
            </a:r>
            <a:r>
              <a:rPr lang="en-US" dirty="0" smtClean="0"/>
              <a:t>”?</a:t>
            </a:r>
          </a:p>
          <a:p>
            <a:pPr marL="0" indent="0">
              <a:buNone/>
            </a:pPr>
            <a:endParaRPr lang="en-US" dirty="0"/>
          </a:p>
          <a:p>
            <a:pPr marL="0" indent="0">
              <a:buNone/>
            </a:pPr>
            <a:r>
              <a:rPr lang="en-US" dirty="0" smtClean="0"/>
              <a:t>Coastal erosion is the removal of land or sediments along a coastal area by wave action, tidal currents, wave currents, drainage or high winds</a:t>
            </a:r>
            <a:endParaRPr lang="en-US" dirty="0"/>
          </a:p>
        </p:txBody>
      </p:sp>
    </p:spTree>
    <p:extLst>
      <p:ext uri="{BB962C8B-B14F-4D97-AF65-F5344CB8AC3E}">
        <p14:creationId xmlns:p14="http://schemas.microsoft.com/office/powerpoint/2010/main" val="417389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the risk:</a:t>
            </a:r>
          </a:p>
        </p:txBody>
      </p:sp>
      <p:graphicFrame>
        <p:nvGraphicFramePr>
          <p:cNvPr id="7" name="Table 6"/>
          <p:cNvGraphicFramePr>
            <a:graphicFrameLocks noGrp="1"/>
          </p:cNvGraphicFramePr>
          <p:nvPr>
            <p:extLst>
              <p:ext uri="{D42A27DB-BD31-4B8C-83A1-F6EECF244321}">
                <p14:modId xmlns:p14="http://schemas.microsoft.com/office/powerpoint/2010/main" val="1909163735"/>
              </p:ext>
            </p:extLst>
          </p:nvPr>
        </p:nvGraphicFramePr>
        <p:xfrm>
          <a:off x="130626" y="1982409"/>
          <a:ext cx="11800116" cy="4142620"/>
        </p:xfrm>
        <a:graphic>
          <a:graphicData uri="http://schemas.openxmlformats.org/drawingml/2006/table">
            <a:tbl>
              <a:tblPr firstRow="1" bandRow="1">
                <a:tableStyleId>{284E427A-3D55-4303-BF80-6455036E1DE7}</a:tableStyleId>
              </a:tblPr>
              <a:tblGrid>
                <a:gridCol w="2950029"/>
                <a:gridCol w="2950029"/>
                <a:gridCol w="2950029"/>
                <a:gridCol w="2950029"/>
              </a:tblGrid>
              <a:tr h="807890">
                <a:tc>
                  <a:txBody>
                    <a:bodyPr/>
                    <a:lstStyle/>
                    <a:p>
                      <a:pPr algn="ctr"/>
                      <a:r>
                        <a:rPr lang="en-US" altLang="en-US" sz="2400" b="0" dirty="0" smtClean="0"/>
                        <a:t>Hydraulic Action</a:t>
                      </a:r>
                      <a:endParaRPr lang="en-US" sz="2400" b="0"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8552"/>
                    </a:solidFill>
                  </a:tcPr>
                </a:tc>
                <a:tc>
                  <a:txBody>
                    <a:bodyPr/>
                    <a:lstStyle/>
                    <a:p>
                      <a:pPr algn="ctr"/>
                      <a:r>
                        <a:rPr lang="en-US" sz="2400" b="0" dirty="0" smtClean="0"/>
                        <a:t>Abrasion</a:t>
                      </a:r>
                      <a:endParaRPr lang="en-US" sz="2400" b="0"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8552"/>
                    </a:solidFill>
                  </a:tcPr>
                </a:tc>
                <a:tc>
                  <a:txBody>
                    <a:bodyPr/>
                    <a:lstStyle/>
                    <a:p>
                      <a:pPr algn="ctr"/>
                      <a:r>
                        <a:rPr lang="en-US" altLang="en-US" sz="2400" b="0" dirty="0" smtClean="0"/>
                        <a:t>Attrition</a:t>
                      </a:r>
                      <a:endParaRPr lang="en-US" sz="2400" b="0"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8552"/>
                    </a:solidFill>
                  </a:tcPr>
                </a:tc>
                <a:tc>
                  <a:txBody>
                    <a:bodyPr/>
                    <a:lstStyle/>
                    <a:p>
                      <a:pPr algn="ctr"/>
                      <a:r>
                        <a:rPr lang="en-US" sz="2400" b="0" dirty="0" smtClean="0"/>
                        <a:t>Corrosion</a:t>
                      </a:r>
                      <a:endParaRPr lang="en-US" sz="2400" b="0"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8552"/>
                    </a:solidFill>
                  </a:tcPr>
                </a:tc>
              </a:tr>
              <a:tr h="33347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dirty="0" smtClean="0"/>
                        <a:t> When a wave impacts a cliff face, air is forced into cracks under high pressure, widening them. Over long periods of time, the growing cracks destabilize the cliff and fragments of rock break off of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9F77">
                        <a:alpha val="40000"/>
                      </a:srgbClr>
                    </a:solidFill>
                  </a:tcPr>
                </a:tc>
                <a:tc>
                  <a:txBody>
                    <a:bodyPr/>
                    <a:lstStyle/>
                    <a:p>
                      <a:pPr algn="ctr"/>
                      <a:r>
                        <a:rPr lang="en-US" altLang="en-US" sz="2000" dirty="0" smtClean="0"/>
                        <a:t>The repeated action of waves breaking on a cliff is enough to remove material from it over time. If sand &amp; shingle are present in the water, it will act like sandpaper and erosion will take place faster.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9F77">
                        <a:alpha val="40000"/>
                      </a:srgbClr>
                    </a:solidFill>
                  </a:tcPr>
                </a:tc>
                <a:tc>
                  <a:txBody>
                    <a:bodyPr/>
                    <a:lstStyle/>
                    <a:p>
                      <a:pPr algn="ctr"/>
                      <a:r>
                        <a:rPr lang="en-US" altLang="en-US" sz="2000" dirty="0" smtClean="0"/>
                        <a:t>Beach material is knocked together in water reducing their size and increasing their roundness &amp; smoothness.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9F77">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dirty="0" smtClean="0"/>
                        <a:t>Carbon dioxide in the atmosphere is dissolved into water turning it into a weak carbonic acid. Several rocks (e.g., Limestone) are vulnerable to this acidic water and will dissolve into it.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9F77">
                        <a:alpha val="40000"/>
                      </a:srgbClr>
                    </a:solidFill>
                  </a:tcPr>
                </a:tc>
              </a:tr>
            </a:tbl>
          </a:graphicData>
        </a:graphic>
      </p:graphicFrame>
      <p:sp>
        <p:nvSpPr>
          <p:cNvPr id="8" name="TextBox 7"/>
          <p:cNvSpPr txBox="1"/>
          <p:nvPr/>
        </p:nvSpPr>
        <p:spPr>
          <a:xfrm>
            <a:off x="0" y="6488668"/>
            <a:ext cx="5270610" cy="338554"/>
          </a:xfrm>
          <a:prstGeom prst="rect">
            <a:avLst/>
          </a:prstGeom>
          <a:noFill/>
        </p:spPr>
        <p:txBody>
          <a:bodyPr wrap="none" rtlCol="0">
            <a:spAutoFit/>
          </a:bodyPr>
          <a:lstStyle/>
          <a:p>
            <a:r>
              <a:rPr lang="en-US" sz="1600" dirty="0" smtClean="0">
                <a:latin typeface="+mj-lt"/>
              </a:rPr>
              <a:t>Source: </a:t>
            </a:r>
            <a:r>
              <a:rPr lang="en-US" sz="1600" dirty="0">
                <a:hlinkClick r:id="rId3"/>
              </a:rPr>
              <a:t>https://geographyas.info/coasts/coastal-erosion</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3929034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sp>
        <p:nvSpPr>
          <p:cNvPr id="138245" name="Rectangle 5"/>
          <p:cNvSpPr>
            <a:spLocks noGrp="1" noRot="1" noChangeArrowheads="1"/>
          </p:cNvSpPr>
          <p:nvPr>
            <p:ph type="body" idx="1"/>
          </p:nvPr>
        </p:nvSpPr>
        <p:spPr/>
        <p:txBody>
          <a:bodyPr/>
          <a:lstStyle/>
          <a:p>
            <a:pPr marL="0" indent="0">
              <a:buNone/>
            </a:pPr>
            <a:r>
              <a:rPr lang="en-US" dirty="0" smtClean="0"/>
              <a:t>Natural Factors </a:t>
            </a:r>
            <a:r>
              <a:rPr lang="en-US" dirty="0"/>
              <a:t>Affecting the Rate of Erosion</a:t>
            </a:r>
          </a:p>
          <a:p>
            <a:pPr marL="0" indent="0">
              <a:buNone/>
            </a:pPr>
            <a:endParaRPr lang="en-US" dirty="0"/>
          </a:p>
          <a:p>
            <a:r>
              <a:rPr lang="en-US" altLang="en-US" dirty="0"/>
              <a:t>Width of the beach</a:t>
            </a:r>
          </a:p>
          <a:p>
            <a:r>
              <a:rPr lang="en-US" altLang="en-US" dirty="0"/>
              <a:t>Amount of wave energy</a:t>
            </a:r>
          </a:p>
          <a:p>
            <a:r>
              <a:rPr lang="en-US" altLang="en-US" dirty="0"/>
              <a:t>Nature of the rock present</a:t>
            </a:r>
          </a:p>
          <a:p>
            <a:endParaRPr lang="en-US" dirty="0"/>
          </a:p>
        </p:txBody>
      </p:sp>
    </p:spTree>
    <p:extLst>
      <p:ext uri="{BB962C8B-B14F-4D97-AF65-F5344CB8AC3E}">
        <p14:creationId xmlns:p14="http://schemas.microsoft.com/office/powerpoint/2010/main" val="68205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1" y="496029"/>
            <a:ext cx="3831222" cy="5776911"/>
          </a:xfrm>
        </p:spPr>
        <p:txBody>
          <a:bodyPr anchor="ctr" anchorCtr="0"/>
          <a:lstStyle/>
          <a:p>
            <a:pPr algn="ctr"/>
            <a:r>
              <a:rPr lang="en-US" sz="3200" dirty="0"/>
              <a:t>The beach is a buffer zone protecting the onshore </a:t>
            </a:r>
            <a:r>
              <a:rPr lang="en-US" sz="3200" dirty="0" smtClean="0"/>
              <a:t>area.</a:t>
            </a:r>
            <a:br>
              <a:rPr lang="en-US" sz="3200" dirty="0" smtClean="0"/>
            </a:br>
            <a:r>
              <a:rPr lang="en-US" sz="3200" dirty="0" smtClean="0"/>
              <a:t/>
            </a:r>
            <a:br>
              <a:rPr lang="en-US" sz="3200" dirty="0" smtClean="0"/>
            </a:br>
            <a:r>
              <a:rPr lang="en-US" sz="3200" dirty="0" smtClean="0"/>
              <a:t>It is typically</a:t>
            </a:r>
            <a:br>
              <a:rPr lang="en-US" sz="3200" dirty="0" smtClean="0"/>
            </a:br>
            <a:r>
              <a:rPr lang="en-US" sz="3200" b="1" dirty="0" smtClean="0">
                <a:solidFill>
                  <a:schemeClr val="accent6">
                    <a:lumMod val="50000"/>
                  </a:schemeClr>
                </a:solidFill>
              </a:rPr>
              <a:t>wide</a:t>
            </a:r>
            <a:r>
              <a:rPr lang="en-US" sz="3200" dirty="0" smtClean="0">
                <a:solidFill>
                  <a:schemeClr val="accent6">
                    <a:lumMod val="50000"/>
                  </a:schemeClr>
                </a:solidFill>
              </a:rPr>
              <a:t> </a:t>
            </a:r>
            <a:r>
              <a:rPr lang="en-US" sz="3200" dirty="0"/>
              <a:t>in the </a:t>
            </a:r>
            <a:r>
              <a:rPr lang="en-US" sz="3200" b="1" dirty="0">
                <a:solidFill>
                  <a:schemeClr val="accent6">
                    <a:lumMod val="50000"/>
                  </a:schemeClr>
                </a:solidFill>
              </a:rPr>
              <a:t>summer</a:t>
            </a:r>
            <a:r>
              <a:rPr lang="en-US" sz="3200" dirty="0">
                <a:solidFill>
                  <a:schemeClr val="accent6">
                    <a:lumMod val="50000"/>
                  </a:schemeClr>
                </a:solidFill>
              </a:rPr>
              <a:t> </a:t>
            </a:r>
            <a:r>
              <a:rPr lang="en-US" sz="3200" dirty="0"/>
              <a:t>and </a:t>
            </a:r>
            <a:r>
              <a:rPr lang="en-US" sz="3200" dirty="0" smtClean="0"/>
              <a:t/>
            </a:r>
            <a:br>
              <a:rPr lang="en-US" sz="3200" dirty="0" smtClean="0"/>
            </a:br>
            <a:r>
              <a:rPr lang="en-US" sz="3200" b="1" dirty="0" smtClean="0">
                <a:solidFill>
                  <a:schemeClr val="accent6">
                    <a:lumMod val="50000"/>
                  </a:schemeClr>
                </a:solidFill>
              </a:rPr>
              <a:t>narrow</a:t>
            </a:r>
            <a:r>
              <a:rPr lang="en-US" sz="3200" dirty="0" smtClean="0"/>
              <a:t> </a:t>
            </a:r>
            <a:r>
              <a:rPr lang="en-US" sz="3200" dirty="0"/>
              <a:t>in the </a:t>
            </a:r>
            <a:r>
              <a:rPr lang="en-US" sz="3200" b="1" dirty="0">
                <a:solidFill>
                  <a:schemeClr val="accent6">
                    <a:lumMod val="50000"/>
                  </a:schemeClr>
                </a:solidFill>
              </a:rPr>
              <a:t>winter</a:t>
            </a:r>
            <a:r>
              <a:rPr lang="en-US" sz="3200" dirty="0"/>
              <a:t/>
            </a:r>
            <a:br>
              <a:rPr lang="en-US" sz="3200" dirty="0"/>
            </a:br>
            <a:endParaRPr lang="en-US" sz="3200" dirty="0"/>
          </a:p>
        </p:txBody>
      </p:sp>
      <p:sp>
        <p:nvSpPr>
          <p:cNvPr id="9" name="Picture Placeholder 8"/>
          <p:cNvSpPr>
            <a:spLocks noGrp="1"/>
          </p:cNvSpPr>
          <p:nvPr>
            <p:ph type="pic" idx="1"/>
          </p:nvPr>
        </p:nvSpPr>
        <p:spPr/>
      </p:sp>
      <p:grpSp>
        <p:nvGrpSpPr>
          <p:cNvPr id="13" name="Group 12"/>
          <p:cNvGrpSpPr>
            <a:grpSpLocks noChangeAspect="1"/>
          </p:cNvGrpSpPr>
          <p:nvPr/>
        </p:nvGrpSpPr>
        <p:grpSpPr>
          <a:xfrm>
            <a:off x="3748904" y="496029"/>
            <a:ext cx="8296768" cy="5760720"/>
            <a:chOff x="3763418" y="394431"/>
            <a:chExt cx="8320088" cy="5776912"/>
          </a:xfrm>
        </p:grpSpPr>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l="16716" t="32596" r="16570" b="5621"/>
            <a:stretch>
              <a:fillRect/>
            </a:stretch>
          </p:blipFill>
          <p:spPr bwMode="auto">
            <a:xfrm>
              <a:off x="3763418" y="394431"/>
              <a:ext cx="8320088"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2"/>
            <p:cNvGrpSpPr>
              <a:grpSpLocks/>
            </p:cNvGrpSpPr>
            <p:nvPr/>
          </p:nvGrpSpPr>
          <p:grpSpPr bwMode="auto">
            <a:xfrm>
              <a:off x="6325643" y="2948719"/>
              <a:ext cx="4870450" cy="1050925"/>
              <a:chOff x="2984500" y="2873375"/>
              <a:chExt cx="4870452" cy="1050925"/>
            </a:xfrm>
          </p:grpSpPr>
          <p:sp>
            <p:nvSpPr>
              <p:cNvPr id="22" name="Freeform 21"/>
              <p:cNvSpPr/>
              <p:nvPr/>
            </p:nvSpPr>
            <p:spPr>
              <a:xfrm>
                <a:off x="2984500" y="2874963"/>
                <a:ext cx="862013" cy="52387"/>
              </a:xfrm>
              <a:custGeom>
                <a:avLst/>
                <a:gdLst>
                  <a:gd name="connsiteX0" fmla="*/ 0 w 857250"/>
                  <a:gd name="connsiteY0" fmla="*/ 76202 h 76202"/>
                  <a:gd name="connsiteX1" fmla="*/ 279400 w 857250"/>
                  <a:gd name="connsiteY1" fmla="*/ 69852 h 76202"/>
                  <a:gd name="connsiteX2" fmla="*/ 317500 w 857250"/>
                  <a:gd name="connsiteY2" fmla="*/ 63502 h 76202"/>
                  <a:gd name="connsiteX3" fmla="*/ 361950 w 857250"/>
                  <a:gd name="connsiteY3" fmla="*/ 57152 h 76202"/>
                  <a:gd name="connsiteX4" fmla="*/ 431800 w 857250"/>
                  <a:gd name="connsiteY4" fmla="*/ 44452 h 76202"/>
                  <a:gd name="connsiteX5" fmla="*/ 603250 w 857250"/>
                  <a:gd name="connsiteY5" fmla="*/ 25402 h 76202"/>
                  <a:gd name="connsiteX6" fmla="*/ 647700 w 857250"/>
                  <a:gd name="connsiteY6" fmla="*/ 19052 h 76202"/>
                  <a:gd name="connsiteX7" fmla="*/ 704850 w 857250"/>
                  <a:gd name="connsiteY7" fmla="*/ 12702 h 76202"/>
                  <a:gd name="connsiteX8" fmla="*/ 755650 w 857250"/>
                  <a:gd name="connsiteY8" fmla="*/ 6352 h 76202"/>
                  <a:gd name="connsiteX9" fmla="*/ 857250 w 857250"/>
                  <a:gd name="connsiteY9" fmla="*/ 2 h 76202"/>
                  <a:gd name="connsiteX0" fmla="*/ 0 w 857250"/>
                  <a:gd name="connsiteY0" fmla="*/ 76202 h 76202"/>
                  <a:gd name="connsiteX1" fmla="*/ 279400 w 857250"/>
                  <a:gd name="connsiteY1" fmla="*/ 69852 h 76202"/>
                  <a:gd name="connsiteX2" fmla="*/ 317500 w 857250"/>
                  <a:gd name="connsiteY2" fmla="*/ 63502 h 76202"/>
                  <a:gd name="connsiteX3" fmla="*/ 431800 w 857250"/>
                  <a:gd name="connsiteY3" fmla="*/ 44452 h 76202"/>
                  <a:gd name="connsiteX4" fmla="*/ 603250 w 857250"/>
                  <a:gd name="connsiteY4" fmla="*/ 25402 h 76202"/>
                  <a:gd name="connsiteX5" fmla="*/ 647700 w 857250"/>
                  <a:gd name="connsiteY5" fmla="*/ 19052 h 76202"/>
                  <a:gd name="connsiteX6" fmla="*/ 704850 w 857250"/>
                  <a:gd name="connsiteY6" fmla="*/ 12702 h 76202"/>
                  <a:gd name="connsiteX7" fmla="*/ 755650 w 857250"/>
                  <a:gd name="connsiteY7" fmla="*/ 6352 h 76202"/>
                  <a:gd name="connsiteX8" fmla="*/ 857250 w 857250"/>
                  <a:gd name="connsiteY8" fmla="*/ 2 h 76202"/>
                  <a:gd name="connsiteX0" fmla="*/ 0 w 857250"/>
                  <a:gd name="connsiteY0" fmla="*/ 76202 h 76202"/>
                  <a:gd name="connsiteX1" fmla="*/ 279400 w 857250"/>
                  <a:gd name="connsiteY1" fmla="*/ 69852 h 76202"/>
                  <a:gd name="connsiteX2" fmla="*/ 317500 w 857250"/>
                  <a:gd name="connsiteY2" fmla="*/ 63502 h 76202"/>
                  <a:gd name="connsiteX3" fmla="*/ 443706 w 857250"/>
                  <a:gd name="connsiteY3" fmla="*/ 70646 h 76202"/>
                  <a:gd name="connsiteX4" fmla="*/ 603250 w 857250"/>
                  <a:gd name="connsiteY4" fmla="*/ 25402 h 76202"/>
                  <a:gd name="connsiteX5" fmla="*/ 647700 w 857250"/>
                  <a:gd name="connsiteY5" fmla="*/ 19052 h 76202"/>
                  <a:gd name="connsiteX6" fmla="*/ 704850 w 857250"/>
                  <a:gd name="connsiteY6" fmla="*/ 12702 h 76202"/>
                  <a:gd name="connsiteX7" fmla="*/ 755650 w 857250"/>
                  <a:gd name="connsiteY7" fmla="*/ 6352 h 76202"/>
                  <a:gd name="connsiteX8" fmla="*/ 857250 w 857250"/>
                  <a:gd name="connsiteY8" fmla="*/ 2 h 76202"/>
                  <a:gd name="connsiteX0" fmla="*/ 0 w 857250"/>
                  <a:gd name="connsiteY0" fmla="*/ 76202 h 76202"/>
                  <a:gd name="connsiteX1" fmla="*/ 279400 w 857250"/>
                  <a:gd name="connsiteY1" fmla="*/ 69852 h 76202"/>
                  <a:gd name="connsiteX2" fmla="*/ 443706 w 857250"/>
                  <a:gd name="connsiteY2" fmla="*/ 70646 h 76202"/>
                  <a:gd name="connsiteX3" fmla="*/ 603250 w 857250"/>
                  <a:gd name="connsiteY3" fmla="*/ 25402 h 76202"/>
                  <a:gd name="connsiteX4" fmla="*/ 647700 w 857250"/>
                  <a:gd name="connsiteY4" fmla="*/ 19052 h 76202"/>
                  <a:gd name="connsiteX5" fmla="*/ 704850 w 857250"/>
                  <a:gd name="connsiteY5" fmla="*/ 12702 h 76202"/>
                  <a:gd name="connsiteX6" fmla="*/ 755650 w 857250"/>
                  <a:gd name="connsiteY6" fmla="*/ 6352 h 76202"/>
                  <a:gd name="connsiteX7" fmla="*/ 857250 w 857250"/>
                  <a:gd name="connsiteY7" fmla="*/ 2 h 76202"/>
                  <a:gd name="connsiteX0" fmla="*/ 0 w 857250"/>
                  <a:gd name="connsiteY0" fmla="*/ 76202 h 76202"/>
                  <a:gd name="connsiteX1" fmla="*/ 279400 w 857250"/>
                  <a:gd name="connsiteY1" fmla="*/ 69852 h 76202"/>
                  <a:gd name="connsiteX2" fmla="*/ 443706 w 857250"/>
                  <a:gd name="connsiteY2" fmla="*/ 70646 h 76202"/>
                  <a:gd name="connsiteX3" fmla="*/ 647700 w 857250"/>
                  <a:gd name="connsiteY3" fmla="*/ 19052 h 76202"/>
                  <a:gd name="connsiteX4" fmla="*/ 704850 w 857250"/>
                  <a:gd name="connsiteY4" fmla="*/ 12702 h 76202"/>
                  <a:gd name="connsiteX5" fmla="*/ 755650 w 857250"/>
                  <a:gd name="connsiteY5" fmla="*/ 6352 h 76202"/>
                  <a:gd name="connsiteX6" fmla="*/ 857250 w 857250"/>
                  <a:gd name="connsiteY6" fmla="*/ 2 h 76202"/>
                  <a:gd name="connsiteX0" fmla="*/ 0 w 857250"/>
                  <a:gd name="connsiteY0" fmla="*/ 76202 h 76202"/>
                  <a:gd name="connsiteX1" fmla="*/ 279400 w 857250"/>
                  <a:gd name="connsiteY1" fmla="*/ 69852 h 76202"/>
                  <a:gd name="connsiteX2" fmla="*/ 443706 w 857250"/>
                  <a:gd name="connsiteY2" fmla="*/ 70646 h 76202"/>
                  <a:gd name="connsiteX3" fmla="*/ 704850 w 857250"/>
                  <a:gd name="connsiteY3" fmla="*/ 12702 h 76202"/>
                  <a:gd name="connsiteX4" fmla="*/ 755650 w 857250"/>
                  <a:gd name="connsiteY4" fmla="*/ 6352 h 76202"/>
                  <a:gd name="connsiteX5" fmla="*/ 857250 w 857250"/>
                  <a:gd name="connsiteY5" fmla="*/ 2 h 76202"/>
                  <a:gd name="connsiteX0" fmla="*/ 0 w 857250"/>
                  <a:gd name="connsiteY0" fmla="*/ 77447 h 77447"/>
                  <a:gd name="connsiteX1" fmla="*/ 279400 w 857250"/>
                  <a:gd name="connsiteY1" fmla="*/ 71097 h 77447"/>
                  <a:gd name="connsiteX2" fmla="*/ 443706 w 857250"/>
                  <a:gd name="connsiteY2" fmla="*/ 71891 h 77447"/>
                  <a:gd name="connsiteX3" fmla="*/ 755650 w 857250"/>
                  <a:gd name="connsiteY3" fmla="*/ 7597 h 77447"/>
                  <a:gd name="connsiteX4" fmla="*/ 857250 w 857250"/>
                  <a:gd name="connsiteY4" fmla="*/ 1247 h 77447"/>
                  <a:gd name="connsiteX0" fmla="*/ 0 w 857250"/>
                  <a:gd name="connsiteY0" fmla="*/ 76200 h 76200"/>
                  <a:gd name="connsiteX1" fmla="*/ 279400 w 857250"/>
                  <a:gd name="connsiteY1" fmla="*/ 69850 h 76200"/>
                  <a:gd name="connsiteX2" fmla="*/ 443706 w 857250"/>
                  <a:gd name="connsiteY2" fmla="*/ 70644 h 76200"/>
                  <a:gd name="connsiteX3" fmla="*/ 772319 w 857250"/>
                  <a:gd name="connsiteY3" fmla="*/ 39687 h 76200"/>
                  <a:gd name="connsiteX4" fmla="*/ 857250 w 857250"/>
                  <a:gd name="connsiteY4" fmla="*/ 0 h 76200"/>
                  <a:gd name="connsiteX0" fmla="*/ 0 w 862012"/>
                  <a:gd name="connsiteY0" fmla="*/ 52388 h 52388"/>
                  <a:gd name="connsiteX1" fmla="*/ 279400 w 862012"/>
                  <a:gd name="connsiteY1" fmla="*/ 46038 h 52388"/>
                  <a:gd name="connsiteX2" fmla="*/ 443706 w 862012"/>
                  <a:gd name="connsiteY2" fmla="*/ 46832 h 52388"/>
                  <a:gd name="connsiteX3" fmla="*/ 772319 w 862012"/>
                  <a:gd name="connsiteY3" fmla="*/ 15875 h 52388"/>
                  <a:gd name="connsiteX4" fmla="*/ 862012 w 862012"/>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12" h="52388">
                    <a:moveTo>
                      <a:pt x="0" y="52388"/>
                    </a:moveTo>
                    <a:lnTo>
                      <a:pt x="279400" y="46038"/>
                    </a:lnTo>
                    <a:cubicBezTo>
                      <a:pt x="353351" y="45112"/>
                      <a:pt x="361553" y="51859"/>
                      <a:pt x="443706" y="46832"/>
                    </a:cubicBezTo>
                    <a:cubicBezTo>
                      <a:pt x="525859" y="41805"/>
                      <a:pt x="702601" y="23680"/>
                      <a:pt x="772319" y="15875"/>
                    </a:cubicBezTo>
                    <a:cubicBezTo>
                      <a:pt x="842037" y="8070"/>
                      <a:pt x="822447" y="0"/>
                      <a:pt x="86201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a:xfrm>
                <a:off x="3838575" y="2873375"/>
                <a:ext cx="4016377" cy="1050925"/>
              </a:xfrm>
              <a:custGeom>
                <a:avLst/>
                <a:gdLst>
                  <a:gd name="connsiteX0" fmla="*/ 4070350 w 4070350"/>
                  <a:gd name="connsiteY0" fmla="*/ 1060450 h 1060450"/>
                  <a:gd name="connsiteX1" fmla="*/ 4038600 w 4070350"/>
                  <a:gd name="connsiteY1" fmla="*/ 1054100 h 1060450"/>
                  <a:gd name="connsiteX2" fmla="*/ 4013200 w 4070350"/>
                  <a:gd name="connsiteY2" fmla="*/ 1047750 h 1060450"/>
                  <a:gd name="connsiteX3" fmla="*/ 3740150 w 4070350"/>
                  <a:gd name="connsiteY3" fmla="*/ 1035050 h 1060450"/>
                  <a:gd name="connsiteX4" fmla="*/ 3714750 w 4070350"/>
                  <a:gd name="connsiteY4" fmla="*/ 1028700 h 1060450"/>
                  <a:gd name="connsiteX5" fmla="*/ 3657600 w 4070350"/>
                  <a:gd name="connsiteY5" fmla="*/ 1022350 h 1060450"/>
                  <a:gd name="connsiteX6" fmla="*/ 3613150 w 4070350"/>
                  <a:gd name="connsiteY6" fmla="*/ 1016000 h 1060450"/>
                  <a:gd name="connsiteX7" fmla="*/ 3594100 w 4070350"/>
                  <a:gd name="connsiteY7" fmla="*/ 1009650 h 1060450"/>
                  <a:gd name="connsiteX8" fmla="*/ 3429000 w 4070350"/>
                  <a:gd name="connsiteY8" fmla="*/ 990600 h 1060450"/>
                  <a:gd name="connsiteX9" fmla="*/ 3308350 w 4070350"/>
                  <a:gd name="connsiteY9" fmla="*/ 977900 h 1060450"/>
                  <a:gd name="connsiteX10" fmla="*/ 3263900 w 4070350"/>
                  <a:gd name="connsiteY10" fmla="*/ 971550 h 1060450"/>
                  <a:gd name="connsiteX11" fmla="*/ 3048000 w 4070350"/>
                  <a:gd name="connsiteY11" fmla="*/ 958850 h 1060450"/>
                  <a:gd name="connsiteX12" fmla="*/ 2997200 w 4070350"/>
                  <a:gd name="connsiteY12" fmla="*/ 952500 h 1060450"/>
                  <a:gd name="connsiteX13" fmla="*/ 2921000 w 4070350"/>
                  <a:gd name="connsiteY13" fmla="*/ 939800 h 1060450"/>
                  <a:gd name="connsiteX14" fmla="*/ 2863850 w 4070350"/>
                  <a:gd name="connsiteY14" fmla="*/ 933450 h 1060450"/>
                  <a:gd name="connsiteX15" fmla="*/ 2838450 w 4070350"/>
                  <a:gd name="connsiteY15" fmla="*/ 927100 h 1060450"/>
                  <a:gd name="connsiteX16" fmla="*/ 2806700 w 4070350"/>
                  <a:gd name="connsiteY16" fmla="*/ 920750 h 1060450"/>
                  <a:gd name="connsiteX17" fmla="*/ 2774950 w 4070350"/>
                  <a:gd name="connsiteY17" fmla="*/ 908050 h 1060450"/>
                  <a:gd name="connsiteX18" fmla="*/ 2743200 w 4070350"/>
                  <a:gd name="connsiteY18" fmla="*/ 901700 h 1060450"/>
                  <a:gd name="connsiteX19" fmla="*/ 2711450 w 4070350"/>
                  <a:gd name="connsiteY19" fmla="*/ 889000 h 1060450"/>
                  <a:gd name="connsiteX20" fmla="*/ 2692400 w 4070350"/>
                  <a:gd name="connsiteY20" fmla="*/ 882650 h 1060450"/>
                  <a:gd name="connsiteX21" fmla="*/ 2546350 w 4070350"/>
                  <a:gd name="connsiteY21" fmla="*/ 869950 h 1060450"/>
                  <a:gd name="connsiteX22" fmla="*/ 2438400 w 4070350"/>
                  <a:gd name="connsiteY22" fmla="*/ 850900 h 1060450"/>
                  <a:gd name="connsiteX23" fmla="*/ 2355850 w 4070350"/>
                  <a:gd name="connsiteY23" fmla="*/ 831850 h 1060450"/>
                  <a:gd name="connsiteX24" fmla="*/ 2324100 w 4070350"/>
                  <a:gd name="connsiteY24" fmla="*/ 825500 h 1060450"/>
                  <a:gd name="connsiteX25" fmla="*/ 2305050 w 4070350"/>
                  <a:gd name="connsiteY25" fmla="*/ 819150 h 1060450"/>
                  <a:gd name="connsiteX26" fmla="*/ 2178050 w 4070350"/>
                  <a:gd name="connsiteY26" fmla="*/ 806450 h 1060450"/>
                  <a:gd name="connsiteX27" fmla="*/ 2127250 w 4070350"/>
                  <a:gd name="connsiteY27" fmla="*/ 800100 h 1060450"/>
                  <a:gd name="connsiteX28" fmla="*/ 2057400 w 4070350"/>
                  <a:gd name="connsiteY28" fmla="*/ 774700 h 1060450"/>
                  <a:gd name="connsiteX29" fmla="*/ 1981200 w 4070350"/>
                  <a:gd name="connsiteY29" fmla="*/ 768350 h 1060450"/>
                  <a:gd name="connsiteX30" fmla="*/ 1905000 w 4070350"/>
                  <a:gd name="connsiteY30" fmla="*/ 755650 h 1060450"/>
                  <a:gd name="connsiteX31" fmla="*/ 1854200 w 4070350"/>
                  <a:gd name="connsiteY31" fmla="*/ 749300 h 1060450"/>
                  <a:gd name="connsiteX32" fmla="*/ 1739900 w 4070350"/>
                  <a:gd name="connsiteY32" fmla="*/ 730250 h 1060450"/>
                  <a:gd name="connsiteX33" fmla="*/ 1663700 w 4070350"/>
                  <a:gd name="connsiteY33" fmla="*/ 723900 h 1060450"/>
                  <a:gd name="connsiteX34" fmla="*/ 1631950 w 4070350"/>
                  <a:gd name="connsiteY34" fmla="*/ 717550 h 1060450"/>
                  <a:gd name="connsiteX35" fmla="*/ 1606550 w 4070350"/>
                  <a:gd name="connsiteY35" fmla="*/ 711200 h 1060450"/>
                  <a:gd name="connsiteX36" fmla="*/ 1536700 w 4070350"/>
                  <a:gd name="connsiteY36" fmla="*/ 698500 h 1060450"/>
                  <a:gd name="connsiteX37" fmla="*/ 1473200 w 4070350"/>
                  <a:gd name="connsiteY37" fmla="*/ 692150 h 1060450"/>
                  <a:gd name="connsiteX38" fmla="*/ 1390650 w 4070350"/>
                  <a:gd name="connsiteY38" fmla="*/ 673100 h 1060450"/>
                  <a:gd name="connsiteX39" fmla="*/ 1371600 w 4070350"/>
                  <a:gd name="connsiteY39" fmla="*/ 666750 h 1060450"/>
                  <a:gd name="connsiteX40" fmla="*/ 1333500 w 4070350"/>
                  <a:gd name="connsiteY40" fmla="*/ 660400 h 1060450"/>
                  <a:gd name="connsiteX41" fmla="*/ 1295400 w 4070350"/>
                  <a:gd name="connsiteY41" fmla="*/ 647700 h 1060450"/>
                  <a:gd name="connsiteX42" fmla="*/ 1238250 w 4070350"/>
                  <a:gd name="connsiteY42" fmla="*/ 635000 h 1060450"/>
                  <a:gd name="connsiteX43" fmla="*/ 1206500 w 4070350"/>
                  <a:gd name="connsiteY43" fmla="*/ 628650 h 1060450"/>
                  <a:gd name="connsiteX44" fmla="*/ 1104900 w 4070350"/>
                  <a:gd name="connsiteY44" fmla="*/ 596900 h 1060450"/>
                  <a:gd name="connsiteX45" fmla="*/ 1066800 w 4070350"/>
                  <a:gd name="connsiteY45" fmla="*/ 577850 h 1060450"/>
                  <a:gd name="connsiteX46" fmla="*/ 1035050 w 4070350"/>
                  <a:gd name="connsiteY46" fmla="*/ 565150 h 1060450"/>
                  <a:gd name="connsiteX47" fmla="*/ 1016000 w 4070350"/>
                  <a:gd name="connsiteY47" fmla="*/ 552450 h 1060450"/>
                  <a:gd name="connsiteX48" fmla="*/ 990600 w 4070350"/>
                  <a:gd name="connsiteY48" fmla="*/ 546100 h 1060450"/>
                  <a:gd name="connsiteX49" fmla="*/ 958850 w 4070350"/>
                  <a:gd name="connsiteY49" fmla="*/ 533400 h 1060450"/>
                  <a:gd name="connsiteX50" fmla="*/ 882650 w 4070350"/>
                  <a:gd name="connsiteY50" fmla="*/ 514350 h 1060450"/>
                  <a:gd name="connsiteX51" fmla="*/ 857250 w 4070350"/>
                  <a:gd name="connsiteY51" fmla="*/ 501650 h 1060450"/>
                  <a:gd name="connsiteX52" fmla="*/ 812800 w 4070350"/>
                  <a:gd name="connsiteY52" fmla="*/ 488950 h 1060450"/>
                  <a:gd name="connsiteX53" fmla="*/ 793750 w 4070350"/>
                  <a:gd name="connsiteY53" fmla="*/ 476250 h 1060450"/>
                  <a:gd name="connsiteX54" fmla="*/ 736600 w 4070350"/>
                  <a:gd name="connsiteY54" fmla="*/ 450850 h 1060450"/>
                  <a:gd name="connsiteX55" fmla="*/ 717550 w 4070350"/>
                  <a:gd name="connsiteY55" fmla="*/ 438150 h 1060450"/>
                  <a:gd name="connsiteX56" fmla="*/ 698500 w 4070350"/>
                  <a:gd name="connsiteY56" fmla="*/ 431800 h 1060450"/>
                  <a:gd name="connsiteX57" fmla="*/ 647700 w 4070350"/>
                  <a:gd name="connsiteY57" fmla="*/ 406400 h 1060450"/>
                  <a:gd name="connsiteX58" fmla="*/ 584200 w 4070350"/>
                  <a:gd name="connsiteY58" fmla="*/ 361950 h 1060450"/>
                  <a:gd name="connsiteX59" fmla="*/ 469900 w 4070350"/>
                  <a:gd name="connsiteY59" fmla="*/ 298450 h 1060450"/>
                  <a:gd name="connsiteX60" fmla="*/ 412750 w 4070350"/>
                  <a:gd name="connsiteY60" fmla="*/ 266700 h 1060450"/>
                  <a:gd name="connsiteX61" fmla="*/ 349250 w 4070350"/>
                  <a:gd name="connsiteY61" fmla="*/ 222250 h 1060450"/>
                  <a:gd name="connsiteX62" fmla="*/ 330200 w 4070350"/>
                  <a:gd name="connsiteY62" fmla="*/ 215900 h 1060450"/>
                  <a:gd name="connsiteX63" fmla="*/ 273050 w 4070350"/>
                  <a:gd name="connsiteY63" fmla="*/ 184150 h 1060450"/>
                  <a:gd name="connsiteX64" fmla="*/ 260350 w 4070350"/>
                  <a:gd name="connsiteY64" fmla="*/ 165100 h 1060450"/>
                  <a:gd name="connsiteX65" fmla="*/ 203200 w 4070350"/>
                  <a:gd name="connsiteY65" fmla="*/ 133350 h 1060450"/>
                  <a:gd name="connsiteX66" fmla="*/ 184150 w 4070350"/>
                  <a:gd name="connsiteY66" fmla="*/ 120650 h 1060450"/>
                  <a:gd name="connsiteX67" fmla="*/ 139700 w 4070350"/>
                  <a:gd name="connsiteY67" fmla="*/ 82550 h 1060450"/>
                  <a:gd name="connsiteX68" fmla="*/ 95250 w 4070350"/>
                  <a:gd name="connsiteY68" fmla="*/ 63500 h 1060450"/>
                  <a:gd name="connsiteX69" fmla="*/ 31750 w 4070350"/>
                  <a:gd name="connsiteY69" fmla="*/ 25400 h 1060450"/>
                  <a:gd name="connsiteX70" fmla="*/ 0 w 4070350"/>
                  <a:gd name="connsiteY70" fmla="*/ 0 h 1060450"/>
                  <a:gd name="connsiteX0" fmla="*/ 4041019 w 4041019"/>
                  <a:gd name="connsiteY0" fmla="*/ 1079500 h 1079500"/>
                  <a:gd name="connsiteX1" fmla="*/ 4009269 w 4041019"/>
                  <a:gd name="connsiteY1" fmla="*/ 1073150 h 1079500"/>
                  <a:gd name="connsiteX2" fmla="*/ 3983869 w 4041019"/>
                  <a:gd name="connsiteY2" fmla="*/ 1066800 h 1079500"/>
                  <a:gd name="connsiteX3" fmla="*/ 3710819 w 4041019"/>
                  <a:gd name="connsiteY3" fmla="*/ 1054100 h 1079500"/>
                  <a:gd name="connsiteX4" fmla="*/ 3685419 w 4041019"/>
                  <a:gd name="connsiteY4" fmla="*/ 1047750 h 1079500"/>
                  <a:gd name="connsiteX5" fmla="*/ 3628269 w 4041019"/>
                  <a:gd name="connsiteY5" fmla="*/ 1041400 h 1079500"/>
                  <a:gd name="connsiteX6" fmla="*/ 3583819 w 4041019"/>
                  <a:gd name="connsiteY6" fmla="*/ 1035050 h 1079500"/>
                  <a:gd name="connsiteX7" fmla="*/ 3564769 w 4041019"/>
                  <a:gd name="connsiteY7" fmla="*/ 1028700 h 1079500"/>
                  <a:gd name="connsiteX8" fmla="*/ 3399669 w 4041019"/>
                  <a:gd name="connsiteY8" fmla="*/ 1009650 h 1079500"/>
                  <a:gd name="connsiteX9" fmla="*/ 3279019 w 4041019"/>
                  <a:gd name="connsiteY9" fmla="*/ 996950 h 1079500"/>
                  <a:gd name="connsiteX10" fmla="*/ 3234569 w 4041019"/>
                  <a:gd name="connsiteY10" fmla="*/ 990600 h 1079500"/>
                  <a:gd name="connsiteX11" fmla="*/ 3018669 w 4041019"/>
                  <a:gd name="connsiteY11" fmla="*/ 977900 h 1079500"/>
                  <a:gd name="connsiteX12" fmla="*/ 2967869 w 4041019"/>
                  <a:gd name="connsiteY12" fmla="*/ 971550 h 1079500"/>
                  <a:gd name="connsiteX13" fmla="*/ 2891669 w 4041019"/>
                  <a:gd name="connsiteY13" fmla="*/ 958850 h 1079500"/>
                  <a:gd name="connsiteX14" fmla="*/ 2834519 w 4041019"/>
                  <a:gd name="connsiteY14" fmla="*/ 952500 h 1079500"/>
                  <a:gd name="connsiteX15" fmla="*/ 2809119 w 4041019"/>
                  <a:gd name="connsiteY15" fmla="*/ 946150 h 1079500"/>
                  <a:gd name="connsiteX16" fmla="*/ 2777369 w 4041019"/>
                  <a:gd name="connsiteY16" fmla="*/ 939800 h 1079500"/>
                  <a:gd name="connsiteX17" fmla="*/ 2745619 w 4041019"/>
                  <a:gd name="connsiteY17" fmla="*/ 927100 h 1079500"/>
                  <a:gd name="connsiteX18" fmla="*/ 2713869 w 4041019"/>
                  <a:gd name="connsiteY18" fmla="*/ 920750 h 1079500"/>
                  <a:gd name="connsiteX19" fmla="*/ 2682119 w 4041019"/>
                  <a:gd name="connsiteY19" fmla="*/ 908050 h 1079500"/>
                  <a:gd name="connsiteX20" fmla="*/ 2663069 w 4041019"/>
                  <a:gd name="connsiteY20" fmla="*/ 901700 h 1079500"/>
                  <a:gd name="connsiteX21" fmla="*/ 2517019 w 4041019"/>
                  <a:gd name="connsiteY21" fmla="*/ 889000 h 1079500"/>
                  <a:gd name="connsiteX22" fmla="*/ 2409069 w 4041019"/>
                  <a:gd name="connsiteY22" fmla="*/ 869950 h 1079500"/>
                  <a:gd name="connsiteX23" fmla="*/ 2326519 w 4041019"/>
                  <a:gd name="connsiteY23" fmla="*/ 850900 h 1079500"/>
                  <a:gd name="connsiteX24" fmla="*/ 2294769 w 4041019"/>
                  <a:gd name="connsiteY24" fmla="*/ 844550 h 1079500"/>
                  <a:gd name="connsiteX25" fmla="*/ 2275719 w 4041019"/>
                  <a:gd name="connsiteY25" fmla="*/ 838200 h 1079500"/>
                  <a:gd name="connsiteX26" fmla="*/ 2148719 w 4041019"/>
                  <a:gd name="connsiteY26" fmla="*/ 825500 h 1079500"/>
                  <a:gd name="connsiteX27" fmla="*/ 2097919 w 4041019"/>
                  <a:gd name="connsiteY27" fmla="*/ 819150 h 1079500"/>
                  <a:gd name="connsiteX28" fmla="*/ 2028069 w 4041019"/>
                  <a:gd name="connsiteY28" fmla="*/ 793750 h 1079500"/>
                  <a:gd name="connsiteX29" fmla="*/ 1951869 w 4041019"/>
                  <a:gd name="connsiteY29" fmla="*/ 787400 h 1079500"/>
                  <a:gd name="connsiteX30" fmla="*/ 1875669 w 4041019"/>
                  <a:gd name="connsiteY30" fmla="*/ 774700 h 1079500"/>
                  <a:gd name="connsiteX31" fmla="*/ 1824869 w 4041019"/>
                  <a:gd name="connsiteY31" fmla="*/ 768350 h 1079500"/>
                  <a:gd name="connsiteX32" fmla="*/ 1710569 w 4041019"/>
                  <a:gd name="connsiteY32" fmla="*/ 749300 h 1079500"/>
                  <a:gd name="connsiteX33" fmla="*/ 1634369 w 4041019"/>
                  <a:gd name="connsiteY33" fmla="*/ 742950 h 1079500"/>
                  <a:gd name="connsiteX34" fmla="*/ 1602619 w 4041019"/>
                  <a:gd name="connsiteY34" fmla="*/ 736600 h 1079500"/>
                  <a:gd name="connsiteX35" fmla="*/ 1577219 w 4041019"/>
                  <a:gd name="connsiteY35" fmla="*/ 730250 h 1079500"/>
                  <a:gd name="connsiteX36" fmla="*/ 1507369 w 4041019"/>
                  <a:gd name="connsiteY36" fmla="*/ 717550 h 1079500"/>
                  <a:gd name="connsiteX37" fmla="*/ 1443869 w 4041019"/>
                  <a:gd name="connsiteY37" fmla="*/ 711200 h 1079500"/>
                  <a:gd name="connsiteX38" fmla="*/ 1361319 w 4041019"/>
                  <a:gd name="connsiteY38" fmla="*/ 692150 h 1079500"/>
                  <a:gd name="connsiteX39" fmla="*/ 1342269 w 4041019"/>
                  <a:gd name="connsiteY39" fmla="*/ 685800 h 1079500"/>
                  <a:gd name="connsiteX40" fmla="*/ 1304169 w 4041019"/>
                  <a:gd name="connsiteY40" fmla="*/ 679450 h 1079500"/>
                  <a:gd name="connsiteX41" fmla="*/ 1266069 w 4041019"/>
                  <a:gd name="connsiteY41" fmla="*/ 666750 h 1079500"/>
                  <a:gd name="connsiteX42" fmla="*/ 1208919 w 4041019"/>
                  <a:gd name="connsiteY42" fmla="*/ 654050 h 1079500"/>
                  <a:gd name="connsiteX43" fmla="*/ 1177169 w 4041019"/>
                  <a:gd name="connsiteY43" fmla="*/ 647700 h 1079500"/>
                  <a:gd name="connsiteX44" fmla="*/ 1075569 w 4041019"/>
                  <a:gd name="connsiteY44" fmla="*/ 615950 h 1079500"/>
                  <a:gd name="connsiteX45" fmla="*/ 1037469 w 4041019"/>
                  <a:gd name="connsiteY45" fmla="*/ 596900 h 1079500"/>
                  <a:gd name="connsiteX46" fmla="*/ 1005719 w 4041019"/>
                  <a:gd name="connsiteY46" fmla="*/ 584200 h 1079500"/>
                  <a:gd name="connsiteX47" fmla="*/ 986669 w 4041019"/>
                  <a:gd name="connsiteY47" fmla="*/ 571500 h 1079500"/>
                  <a:gd name="connsiteX48" fmla="*/ 961269 w 4041019"/>
                  <a:gd name="connsiteY48" fmla="*/ 565150 h 1079500"/>
                  <a:gd name="connsiteX49" fmla="*/ 929519 w 4041019"/>
                  <a:gd name="connsiteY49" fmla="*/ 552450 h 1079500"/>
                  <a:gd name="connsiteX50" fmla="*/ 853319 w 4041019"/>
                  <a:gd name="connsiteY50" fmla="*/ 533400 h 1079500"/>
                  <a:gd name="connsiteX51" fmla="*/ 827919 w 4041019"/>
                  <a:gd name="connsiteY51" fmla="*/ 520700 h 1079500"/>
                  <a:gd name="connsiteX52" fmla="*/ 783469 w 4041019"/>
                  <a:gd name="connsiteY52" fmla="*/ 508000 h 1079500"/>
                  <a:gd name="connsiteX53" fmla="*/ 764419 w 4041019"/>
                  <a:gd name="connsiteY53" fmla="*/ 495300 h 1079500"/>
                  <a:gd name="connsiteX54" fmla="*/ 707269 w 4041019"/>
                  <a:gd name="connsiteY54" fmla="*/ 469900 h 1079500"/>
                  <a:gd name="connsiteX55" fmla="*/ 688219 w 4041019"/>
                  <a:gd name="connsiteY55" fmla="*/ 457200 h 1079500"/>
                  <a:gd name="connsiteX56" fmla="*/ 669169 w 4041019"/>
                  <a:gd name="connsiteY56" fmla="*/ 450850 h 1079500"/>
                  <a:gd name="connsiteX57" fmla="*/ 618369 w 4041019"/>
                  <a:gd name="connsiteY57" fmla="*/ 425450 h 1079500"/>
                  <a:gd name="connsiteX58" fmla="*/ 554869 w 4041019"/>
                  <a:gd name="connsiteY58" fmla="*/ 381000 h 1079500"/>
                  <a:gd name="connsiteX59" fmla="*/ 440569 w 4041019"/>
                  <a:gd name="connsiteY59" fmla="*/ 317500 h 1079500"/>
                  <a:gd name="connsiteX60" fmla="*/ 383419 w 4041019"/>
                  <a:gd name="connsiteY60" fmla="*/ 285750 h 1079500"/>
                  <a:gd name="connsiteX61" fmla="*/ 319919 w 4041019"/>
                  <a:gd name="connsiteY61" fmla="*/ 241300 h 1079500"/>
                  <a:gd name="connsiteX62" fmla="*/ 300869 w 4041019"/>
                  <a:gd name="connsiteY62" fmla="*/ 234950 h 1079500"/>
                  <a:gd name="connsiteX63" fmla="*/ 243719 w 4041019"/>
                  <a:gd name="connsiteY63" fmla="*/ 203200 h 1079500"/>
                  <a:gd name="connsiteX64" fmla="*/ 231019 w 4041019"/>
                  <a:gd name="connsiteY64" fmla="*/ 184150 h 1079500"/>
                  <a:gd name="connsiteX65" fmla="*/ 173869 w 4041019"/>
                  <a:gd name="connsiteY65" fmla="*/ 152400 h 1079500"/>
                  <a:gd name="connsiteX66" fmla="*/ 154819 w 4041019"/>
                  <a:gd name="connsiteY66" fmla="*/ 139700 h 1079500"/>
                  <a:gd name="connsiteX67" fmla="*/ 110369 w 4041019"/>
                  <a:gd name="connsiteY67" fmla="*/ 101600 h 1079500"/>
                  <a:gd name="connsiteX68" fmla="*/ 65919 w 4041019"/>
                  <a:gd name="connsiteY68" fmla="*/ 82550 h 1079500"/>
                  <a:gd name="connsiteX69" fmla="*/ 2419 w 4041019"/>
                  <a:gd name="connsiteY69" fmla="*/ 44450 h 1079500"/>
                  <a:gd name="connsiteX70" fmla="*/ 2419 w 4041019"/>
                  <a:gd name="connsiteY70"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41300 w 4038600"/>
                  <a:gd name="connsiteY63" fmla="*/ 203200 h 1079500"/>
                  <a:gd name="connsiteX64" fmla="*/ 228600 w 4038600"/>
                  <a:gd name="connsiteY64" fmla="*/ 184150 h 1079500"/>
                  <a:gd name="connsiteX65" fmla="*/ 171450 w 4038600"/>
                  <a:gd name="connsiteY65" fmla="*/ 152400 h 1079500"/>
                  <a:gd name="connsiteX66" fmla="*/ 152400 w 4038600"/>
                  <a:gd name="connsiteY66" fmla="*/ 139700 h 1079500"/>
                  <a:gd name="connsiteX67" fmla="*/ 107950 w 4038600"/>
                  <a:gd name="connsiteY67" fmla="*/ 101600 h 1079500"/>
                  <a:gd name="connsiteX68" fmla="*/ 63500 w 4038600"/>
                  <a:gd name="connsiteY68" fmla="*/ 82550 h 1079500"/>
                  <a:gd name="connsiteX69" fmla="*/ 66675 w 4038600"/>
                  <a:gd name="connsiteY69" fmla="*/ 46831 h 1079500"/>
                  <a:gd name="connsiteX70" fmla="*/ 0 w 4038600"/>
                  <a:gd name="connsiteY70"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41300 w 4038600"/>
                  <a:gd name="connsiteY63" fmla="*/ 203200 h 1079500"/>
                  <a:gd name="connsiteX64" fmla="*/ 228600 w 4038600"/>
                  <a:gd name="connsiteY64" fmla="*/ 184150 h 1079500"/>
                  <a:gd name="connsiteX65" fmla="*/ 171450 w 4038600"/>
                  <a:gd name="connsiteY65" fmla="*/ 152400 h 1079500"/>
                  <a:gd name="connsiteX66" fmla="*/ 152400 w 4038600"/>
                  <a:gd name="connsiteY66" fmla="*/ 139700 h 1079500"/>
                  <a:gd name="connsiteX67" fmla="*/ 107950 w 4038600"/>
                  <a:gd name="connsiteY67" fmla="*/ 101600 h 1079500"/>
                  <a:gd name="connsiteX68" fmla="*/ 103981 w 4038600"/>
                  <a:gd name="connsiteY68" fmla="*/ 75407 h 1079500"/>
                  <a:gd name="connsiteX69" fmla="*/ 66675 w 4038600"/>
                  <a:gd name="connsiteY69" fmla="*/ 46831 h 1079500"/>
                  <a:gd name="connsiteX70" fmla="*/ 0 w 4038600"/>
                  <a:gd name="connsiteY70"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41300 w 4038600"/>
                  <a:gd name="connsiteY63" fmla="*/ 203200 h 1079500"/>
                  <a:gd name="connsiteX64" fmla="*/ 228600 w 4038600"/>
                  <a:gd name="connsiteY64" fmla="*/ 184150 h 1079500"/>
                  <a:gd name="connsiteX65" fmla="*/ 171450 w 4038600"/>
                  <a:gd name="connsiteY65" fmla="*/ 152400 h 1079500"/>
                  <a:gd name="connsiteX66" fmla="*/ 152400 w 4038600"/>
                  <a:gd name="connsiteY66" fmla="*/ 139700 h 1079500"/>
                  <a:gd name="connsiteX67" fmla="*/ 134143 w 4038600"/>
                  <a:gd name="connsiteY67" fmla="*/ 106362 h 1079500"/>
                  <a:gd name="connsiteX68" fmla="*/ 103981 w 4038600"/>
                  <a:gd name="connsiteY68" fmla="*/ 75407 h 1079500"/>
                  <a:gd name="connsiteX69" fmla="*/ 66675 w 4038600"/>
                  <a:gd name="connsiteY69" fmla="*/ 46831 h 1079500"/>
                  <a:gd name="connsiteX70" fmla="*/ 0 w 4038600"/>
                  <a:gd name="connsiteY70"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41300 w 4038600"/>
                  <a:gd name="connsiteY63" fmla="*/ 203200 h 1079500"/>
                  <a:gd name="connsiteX64" fmla="*/ 228600 w 4038600"/>
                  <a:gd name="connsiteY64" fmla="*/ 184150 h 1079500"/>
                  <a:gd name="connsiteX65" fmla="*/ 171450 w 4038600"/>
                  <a:gd name="connsiteY65" fmla="*/ 152400 h 1079500"/>
                  <a:gd name="connsiteX66" fmla="*/ 161925 w 4038600"/>
                  <a:gd name="connsiteY66" fmla="*/ 139700 h 1079500"/>
                  <a:gd name="connsiteX67" fmla="*/ 134143 w 4038600"/>
                  <a:gd name="connsiteY67" fmla="*/ 106362 h 1079500"/>
                  <a:gd name="connsiteX68" fmla="*/ 103981 w 4038600"/>
                  <a:gd name="connsiteY68" fmla="*/ 75407 h 1079500"/>
                  <a:gd name="connsiteX69" fmla="*/ 66675 w 4038600"/>
                  <a:gd name="connsiteY69" fmla="*/ 46831 h 1079500"/>
                  <a:gd name="connsiteX70" fmla="*/ 0 w 4038600"/>
                  <a:gd name="connsiteY70"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41300 w 4038600"/>
                  <a:gd name="connsiteY63" fmla="*/ 203200 h 1079500"/>
                  <a:gd name="connsiteX64" fmla="*/ 228600 w 4038600"/>
                  <a:gd name="connsiteY64" fmla="*/ 184150 h 1079500"/>
                  <a:gd name="connsiteX65" fmla="*/ 207169 w 4038600"/>
                  <a:gd name="connsiteY65" fmla="*/ 147637 h 1079500"/>
                  <a:gd name="connsiteX66" fmla="*/ 161925 w 4038600"/>
                  <a:gd name="connsiteY66" fmla="*/ 139700 h 1079500"/>
                  <a:gd name="connsiteX67" fmla="*/ 134143 w 4038600"/>
                  <a:gd name="connsiteY67" fmla="*/ 106362 h 1079500"/>
                  <a:gd name="connsiteX68" fmla="*/ 103981 w 4038600"/>
                  <a:gd name="connsiteY68" fmla="*/ 75407 h 1079500"/>
                  <a:gd name="connsiteX69" fmla="*/ 66675 w 4038600"/>
                  <a:gd name="connsiteY69" fmla="*/ 46831 h 1079500"/>
                  <a:gd name="connsiteX70" fmla="*/ 0 w 4038600"/>
                  <a:gd name="connsiteY70"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41300 w 4038600"/>
                  <a:gd name="connsiteY63" fmla="*/ 203200 h 1079500"/>
                  <a:gd name="connsiteX64" fmla="*/ 228600 w 4038600"/>
                  <a:gd name="connsiteY64" fmla="*/ 184150 h 1079500"/>
                  <a:gd name="connsiteX65" fmla="*/ 207169 w 4038600"/>
                  <a:gd name="connsiteY65" fmla="*/ 147637 h 1079500"/>
                  <a:gd name="connsiteX66" fmla="*/ 161925 w 4038600"/>
                  <a:gd name="connsiteY66" fmla="*/ 134937 h 1079500"/>
                  <a:gd name="connsiteX67" fmla="*/ 134143 w 4038600"/>
                  <a:gd name="connsiteY67" fmla="*/ 106362 h 1079500"/>
                  <a:gd name="connsiteX68" fmla="*/ 103981 w 4038600"/>
                  <a:gd name="connsiteY68" fmla="*/ 75407 h 1079500"/>
                  <a:gd name="connsiteX69" fmla="*/ 66675 w 4038600"/>
                  <a:gd name="connsiteY69" fmla="*/ 46831 h 1079500"/>
                  <a:gd name="connsiteX70" fmla="*/ 0 w 4038600"/>
                  <a:gd name="connsiteY70"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28600 w 4038600"/>
                  <a:gd name="connsiteY63" fmla="*/ 184150 h 1079500"/>
                  <a:gd name="connsiteX64" fmla="*/ 207169 w 4038600"/>
                  <a:gd name="connsiteY64" fmla="*/ 147637 h 1079500"/>
                  <a:gd name="connsiteX65" fmla="*/ 161925 w 4038600"/>
                  <a:gd name="connsiteY65" fmla="*/ 134937 h 1079500"/>
                  <a:gd name="connsiteX66" fmla="*/ 134143 w 4038600"/>
                  <a:gd name="connsiteY66" fmla="*/ 106362 h 1079500"/>
                  <a:gd name="connsiteX67" fmla="*/ 103981 w 4038600"/>
                  <a:gd name="connsiteY67" fmla="*/ 75407 h 1079500"/>
                  <a:gd name="connsiteX68" fmla="*/ 66675 w 4038600"/>
                  <a:gd name="connsiteY68" fmla="*/ 46831 h 1079500"/>
                  <a:gd name="connsiteX69" fmla="*/ 0 w 4038600"/>
                  <a:gd name="connsiteY69"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28600 w 4038600"/>
                  <a:gd name="connsiteY63" fmla="*/ 184150 h 1079500"/>
                  <a:gd name="connsiteX64" fmla="*/ 161925 w 4038600"/>
                  <a:gd name="connsiteY64" fmla="*/ 134937 h 1079500"/>
                  <a:gd name="connsiteX65" fmla="*/ 134143 w 4038600"/>
                  <a:gd name="connsiteY65" fmla="*/ 106362 h 1079500"/>
                  <a:gd name="connsiteX66" fmla="*/ 103981 w 4038600"/>
                  <a:gd name="connsiteY66" fmla="*/ 75407 h 1079500"/>
                  <a:gd name="connsiteX67" fmla="*/ 66675 w 4038600"/>
                  <a:gd name="connsiteY67" fmla="*/ 46831 h 1079500"/>
                  <a:gd name="connsiteX68" fmla="*/ 0 w 4038600"/>
                  <a:gd name="connsiteY68" fmla="*/ 0 h 1079500"/>
                  <a:gd name="connsiteX0" fmla="*/ 4038600 w 4038600"/>
                  <a:gd name="connsiteY0" fmla="*/ 1079500 h 1079500"/>
                  <a:gd name="connsiteX1" fmla="*/ 4006850 w 4038600"/>
                  <a:gd name="connsiteY1" fmla="*/ 1073150 h 1079500"/>
                  <a:gd name="connsiteX2" fmla="*/ 3981450 w 4038600"/>
                  <a:gd name="connsiteY2" fmla="*/ 1066800 h 1079500"/>
                  <a:gd name="connsiteX3" fmla="*/ 3708400 w 4038600"/>
                  <a:gd name="connsiteY3" fmla="*/ 1054100 h 1079500"/>
                  <a:gd name="connsiteX4" fmla="*/ 3683000 w 4038600"/>
                  <a:gd name="connsiteY4" fmla="*/ 1047750 h 1079500"/>
                  <a:gd name="connsiteX5" fmla="*/ 3625850 w 4038600"/>
                  <a:gd name="connsiteY5" fmla="*/ 1041400 h 1079500"/>
                  <a:gd name="connsiteX6" fmla="*/ 3581400 w 4038600"/>
                  <a:gd name="connsiteY6" fmla="*/ 1035050 h 1079500"/>
                  <a:gd name="connsiteX7" fmla="*/ 3562350 w 4038600"/>
                  <a:gd name="connsiteY7" fmla="*/ 1028700 h 1079500"/>
                  <a:gd name="connsiteX8" fmla="*/ 3397250 w 4038600"/>
                  <a:gd name="connsiteY8" fmla="*/ 1009650 h 1079500"/>
                  <a:gd name="connsiteX9" fmla="*/ 3276600 w 4038600"/>
                  <a:gd name="connsiteY9" fmla="*/ 996950 h 1079500"/>
                  <a:gd name="connsiteX10" fmla="*/ 3232150 w 4038600"/>
                  <a:gd name="connsiteY10" fmla="*/ 990600 h 1079500"/>
                  <a:gd name="connsiteX11" fmla="*/ 3016250 w 4038600"/>
                  <a:gd name="connsiteY11" fmla="*/ 977900 h 1079500"/>
                  <a:gd name="connsiteX12" fmla="*/ 2965450 w 4038600"/>
                  <a:gd name="connsiteY12" fmla="*/ 971550 h 1079500"/>
                  <a:gd name="connsiteX13" fmla="*/ 2889250 w 4038600"/>
                  <a:gd name="connsiteY13" fmla="*/ 958850 h 1079500"/>
                  <a:gd name="connsiteX14" fmla="*/ 2832100 w 4038600"/>
                  <a:gd name="connsiteY14" fmla="*/ 952500 h 1079500"/>
                  <a:gd name="connsiteX15" fmla="*/ 2806700 w 4038600"/>
                  <a:gd name="connsiteY15" fmla="*/ 946150 h 1079500"/>
                  <a:gd name="connsiteX16" fmla="*/ 2774950 w 4038600"/>
                  <a:gd name="connsiteY16" fmla="*/ 939800 h 1079500"/>
                  <a:gd name="connsiteX17" fmla="*/ 2743200 w 4038600"/>
                  <a:gd name="connsiteY17" fmla="*/ 927100 h 1079500"/>
                  <a:gd name="connsiteX18" fmla="*/ 2711450 w 4038600"/>
                  <a:gd name="connsiteY18" fmla="*/ 920750 h 1079500"/>
                  <a:gd name="connsiteX19" fmla="*/ 2679700 w 4038600"/>
                  <a:gd name="connsiteY19" fmla="*/ 908050 h 1079500"/>
                  <a:gd name="connsiteX20" fmla="*/ 2660650 w 4038600"/>
                  <a:gd name="connsiteY20" fmla="*/ 901700 h 1079500"/>
                  <a:gd name="connsiteX21" fmla="*/ 2514600 w 4038600"/>
                  <a:gd name="connsiteY21" fmla="*/ 889000 h 1079500"/>
                  <a:gd name="connsiteX22" fmla="*/ 2406650 w 4038600"/>
                  <a:gd name="connsiteY22" fmla="*/ 869950 h 1079500"/>
                  <a:gd name="connsiteX23" fmla="*/ 2324100 w 4038600"/>
                  <a:gd name="connsiteY23" fmla="*/ 850900 h 1079500"/>
                  <a:gd name="connsiteX24" fmla="*/ 2292350 w 4038600"/>
                  <a:gd name="connsiteY24" fmla="*/ 844550 h 1079500"/>
                  <a:gd name="connsiteX25" fmla="*/ 2273300 w 4038600"/>
                  <a:gd name="connsiteY25" fmla="*/ 838200 h 1079500"/>
                  <a:gd name="connsiteX26" fmla="*/ 2146300 w 4038600"/>
                  <a:gd name="connsiteY26" fmla="*/ 825500 h 1079500"/>
                  <a:gd name="connsiteX27" fmla="*/ 2095500 w 4038600"/>
                  <a:gd name="connsiteY27" fmla="*/ 819150 h 1079500"/>
                  <a:gd name="connsiteX28" fmla="*/ 2025650 w 4038600"/>
                  <a:gd name="connsiteY28" fmla="*/ 793750 h 1079500"/>
                  <a:gd name="connsiteX29" fmla="*/ 1949450 w 4038600"/>
                  <a:gd name="connsiteY29" fmla="*/ 787400 h 1079500"/>
                  <a:gd name="connsiteX30" fmla="*/ 1873250 w 4038600"/>
                  <a:gd name="connsiteY30" fmla="*/ 774700 h 1079500"/>
                  <a:gd name="connsiteX31" fmla="*/ 1822450 w 4038600"/>
                  <a:gd name="connsiteY31" fmla="*/ 768350 h 1079500"/>
                  <a:gd name="connsiteX32" fmla="*/ 1708150 w 4038600"/>
                  <a:gd name="connsiteY32" fmla="*/ 749300 h 1079500"/>
                  <a:gd name="connsiteX33" fmla="*/ 1631950 w 4038600"/>
                  <a:gd name="connsiteY33" fmla="*/ 742950 h 1079500"/>
                  <a:gd name="connsiteX34" fmla="*/ 1600200 w 4038600"/>
                  <a:gd name="connsiteY34" fmla="*/ 736600 h 1079500"/>
                  <a:gd name="connsiteX35" fmla="*/ 1574800 w 4038600"/>
                  <a:gd name="connsiteY35" fmla="*/ 730250 h 1079500"/>
                  <a:gd name="connsiteX36" fmla="*/ 1504950 w 4038600"/>
                  <a:gd name="connsiteY36" fmla="*/ 717550 h 1079500"/>
                  <a:gd name="connsiteX37" fmla="*/ 1441450 w 4038600"/>
                  <a:gd name="connsiteY37" fmla="*/ 711200 h 1079500"/>
                  <a:gd name="connsiteX38" fmla="*/ 1358900 w 4038600"/>
                  <a:gd name="connsiteY38" fmla="*/ 692150 h 1079500"/>
                  <a:gd name="connsiteX39" fmla="*/ 1339850 w 4038600"/>
                  <a:gd name="connsiteY39" fmla="*/ 685800 h 1079500"/>
                  <a:gd name="connsiteX40" fmla="*/ 1301750 w 4038600"/>
                  <a:gd name="connsiteY40" fmla="*/ 679450 h 1079500"/>
                  <a:gd name="connsiteX41" fmla="*/ 1263650 w 4038600"/>
                  <a:gd name="connsiteY41" fmla="*/ 666750 h 1079500"/>
                  <a:gd name="connsiteX42" fmla="*/ 1206500 w 4038600"/>
                  <a:gd name="connsiteY42" fmla="*/ 654050 h 1079500"/>
                  <a:gd name="connsiteX43" fmla="*/ 1174750 w 4038600"/>
                  <a:gd name="connsiteY43" fmla="*/ 647700 h 1079500"/>
                  <a:gd name="connsiteX44" fmla="*/ 1073150 w 4038600"/>
                  <a:gd name="connsiteY44" fmla="*/ 615950 h 1079500"/>
                  <a:gd name="connsiteX45" fmla="*/ 1035050 w 4038600"/>
                  <a:gd name="connsiteY45" fmla="*/ 596900 h 1079500"/>
                  <a:gd name="connsiteX46" fmla="*/ 1003300 w 4038600"/>
                  <a:gd name="connsiteY46" fmla="*/ 584200 h 1079500"/>
                  <a:gd name="connsiteX47" fmla="*/ 984250 w 4038600"/>
                  <a:gd name="connsiteY47" fmla="*/ 571500 h 1079500"/>
                  <a:gd name="connsiteX48" fmla="*/ 958850 w 4038600"/>
                  <a:gd name="connsiteY48" fmla="*/ 565150 h 1079500"/>
                  <a:gd name="connsiteX49" fmla="*/ 927100 w 4038600"/>
                  <a:gd name="connsiteY49" fmla="*/ 552450 h 1079500"/>
                  <a:gd name="connsiteX50" fmla="*/ 850900 w 4038600"/>
                  <a:gd name="connsiteY50" fmla="*/ 533400 h 1079500"/>
                  <a:gd name="connsiteX51" fmla="*/ 825500 w 4038600"/>
                  <a:gd name="connsiteY51" fmla="*/ 520700 h 1079500"/>
                  <a:gd name="connsiteX52" fmla="*/ 781050 w 4038600"/>
                  <a:gd name="connsiteY52" fmla="*/ 508000 h 1079500"/>
                  <a:gd name="connsiteX53" fmla="*/ 762000 w 4038600"/>
                  <a:gd name="connsiteY53" fmla="*/ 495300 h 1079500"/>
                  <a:gd name="connsiteX54" fmla="*/ 704850 w 4038600"/>
                  <a:gd name="connsiteY54" fmla="*/ 469900 h 1079500"/>
                  <a:gd name="connsiteX55" fmla="*/ 685800 w 4038600"/>
                  <a:gd name="connsiteY55" fmla="*/ 457200 h 1079500"/>
                  <a:gd name="connsiteX56" fmla="*/ 666750 w 4038600"/>
                  <a:gd name="connsiteY56" fmla="*/ 450850 h 1079500"/>
                  <a:gd name="connsiteX57" fmla="*/ 615950 w 4038600"/>
                  <a:gd name="connsiteY57" fmla="*/ 425450 h 1079500"/>
                  <a:gd name="connsiteX58" fmla="*/ 552450 w 4038600"/>
                  <a:gd name="connsiteY58" fmla="*/ 381000 h 1079500"/>
                  <a:gd name="connsiteX59" fmla="*/ 438150 w 4038600"/>
                  <a:gd name="connsiteY59" fmla="*/ 317500 h 1079500"/>
                  <a:gd name="connsiteX60" fmla="*/ 381000 w 4038600"/>
                  <a:gd name="connsiteY60" fmla="*/ 285750 h 1079500"/>
                  <a:gd name="connsiteX61" fmla="*/ 317500 w 4038600"/>
                  <a:gd name="connsiteY61" fmla="*/ 241300 h 1079500"/>
                  <a:gd name="connsiteX62" fmla="*/ 298450 w 4038600"/>
                  <a:gd name="connsiteY62" fmla="*/ 234950 h 1079500"/>
                  <a:gd name="connsiteX63" fmla="*/ 228600 w 4038600"/>
                  <a:gd name="connsiteY63" fmla="*/ 184150 h 1079500"/>
                  <a:gd name="connsiteX64" fmla="*/ 161925 w 4038600"/>
                  <a:gd name="connsiteY64" fmla="*/ 134937 h 1079500"/>
                  <a:gd name="connsiteX65" fmla="*/ 134143 w 4038600"/>
                  <a:gd name="connsiteY65" fmla="*/ 106362 h 1079500"/>
                  <a:gd name="connsiteX66" fmla="*/ 66675 w 4038600"/>
                  <a:gd name="connsiteY66" fmla="*/ 46831 h 1079500"/>
                  <a:gd name="connsiteX67" fmla="*/ 0 w 4038600"/>
                  <a:gd name="connsiteY67" fmla="*/ 0 h 1079500"/>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650081 w 4021931"/>
                  <a:gd name="connsiteY56" fmla="*/ 448469 h 1077119"/>
                  <a:gd name="connsiteX57" fmla="*/ 599281 w 4021931"/>
                  <a:gd name="connsiteY57" fmla="*/ 423069 h 1077119"/>
                  <a:gd name="connsiteX58" fmla="*/ 535781 w 4021931"/>
                  <a:gd name="connsiteY58" fmla="*/ 378619 h 1077119"/>
                  <a:gd name="connsiteX59" fmla="*/ 421481 w 4021931"/>
                  <a:gd name="connsiteY59" fmla="*/ 315119 h 1077119"/>
                  <a:gd name="connsiteX60" fmla="*/ 364331 w 4021931"/>
                  <a:gd name="connsiteY60" fmla="*/ 283369 h 1077119"/>
                  <a:gd name="connsiteX61" fmla="*/ 300831 w 4021931"/>
                  <a:gd name="connsiteY61" fmla="*/ 238919 h 1077119"/>
                  <a:gd name="connsiteX62" fmla="*/ 281781 w 4021931"/>
                  <a:gd name="connsiteY62" fmla="*/ 232569 h 1077119"/>
                  <a:gd name="connsiteX63" fmla="*/ 211931 w 4021931"/>
                  <a:gd name="connsiteY63" fmla="*/ 181769 h 1077119"/>
                  <a:gd name="connsiteX64" fmla="*/ 145256 w 4021931"/>
                  <a:gd name="connsiteY64" fmla="*/ 132556 h 1077119"/>
                  <a:gd name="connsiteX65" fmla="*/ 117474 w 4021931"/>
                  <a:gd name="connsiteY65" fmla="*/ 103981 h 1077119"/>
                  <a:gd name="connsiteX66" fmla="*/ 50006 w 4021931"/>
                  <a:gd name="connsiteY66" fmla="*/ 44450 h 1077119"/>
                  <a:gd name="connsiteX67" fmla="*/ 0 w 4021931"/>
                  <a:gd name="connsiteY67"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650081 w 4021931"/>
                  <a:gd name="connsiteY56" fmla="*/ 448469 h 1077119"/>
                  <a:gd name="connsiteX57" fmla="*/ 599281 w 4021931"/>
                  <a:gd name="connsiteY57" fmla="*/ 423069 h 1077119"/>
                  <a:gd name="connsiteX58" fmla="*/ 535781 w 4021931"/>
                  <a:gd name="connsiteY58" fmla="*/ 378619 h 1077119"/>
                  <a:gd name="connsiteX59" fmla="*/ 421481 w 4021931"/>
                  <a:gd name="connsiteY59" fmla="*/ 315119 h 1077119"/>
                  <a:gd name="connsiteX60" fmla="*/ 364331 w 4021931"/>
                  <a:gd name="connsiteY60" fmla="*/ 283369 h 1077119"/>
                  <a:gd name="connsiteX61" fmla="*/ 281781 w 4021931"/>
                  <a:gd name="connsiteY61" fmla="*/ 232569 h 1077119"/>
                  <a:gd name="connsiteX62" fmla="*/ 211931 w 4021931"/>
                  <a:gd name="connsiteY62" fmla="*/ 181769 h 1077119"/>
                  <a:gd name="connsiteX63" fmla="*/ 145256 w 4021931"/>
                  <a:gd name="connsiteY63" fmla="*/ 132556 h 1077119"/>
                  <a:gd name="connsiteX64" fmla="*/ 117474 w 4021931"/>
                  <a:gd name="connsiteY64" fmla="*/ 103981 h 1077119"/>
                  <a:gd name="connsiteX65" fmla="*/ 50006 w 4021931"/>
                  <a:gd name="connsiteY65" fmla="*/ 44450 h 1077119"/>
                  <a:gd name="connsiteX66" fmla="*/ 0 w 4021931"/>
                  <a:gd name="connsiteY66"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599281 w 4021931"/>
                  <a:gd name="connsiteY56" fmla="*/ 423069 h 1077119"/>
                  <a:gd name="connsiteX57" fmla="*/ 535781 w 4021931"/>
                  <a:gd name="connsiteY57" fmla="*/ 378619 h 1077119"/>
                  <a:gd name="connsiteX58" fmla="*/ 421481 w 4021931"/>
                  <a:gd name="connsiteY58" fmla="*/ 315119 h 1077119"/>
                  <a:gd name="connsiteX59" fmla="*/ 364331 w 4021931"/>
                  <a:gd name="connsiteY59" fmla="*/ 283369 h 1077119"/>
                  <a:gd name="connsiteX60" fmla="*/ 281781 w 4021931"/>
                  <a:gd name="connsiteY60" fmla="*/ 232569 h 1077119"/>
                  <a:gd name="connsiteX61" fmla="*/ 211931 w 4021931"/>
                  <a:gd name="connsiteY61" fmla="*/ 181769 h 1077119"/>
                  <a:gd name="connsiteX62" fmla="*/ 145256 w 4021931"/>
                  <a:gd name="connsiteY62" fmla="*/ 132556 h 1077119"/>
                  <a:gd name="connsiteX63" fmla="*/ 117474 w 4021931"/>
                  <a:gd name="connsiteY63" fmla="*/ 103981 h 1077119"/>
                  <a:gd name="connsiteX64" fmla="*/ 50006 w 4021931"/>
                  <a:gd name="connsiteY64" fmla="*/ 44450 h 1077119"/>
                  <a:gd name="connsiteX65" fmla="*/ 0 w 4021931"/>
                  <a:gd name="connsiteY65"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599281 w 4021931"/>
                  <a:gd name="connsiteY56" fmla="*/ 423069 h 1077119"/>
                  <a:gd name="connsiteX57" fmla="*/ 535781 w 4021931"/>
                  <a:gd name="connsiteY57" fmla="*/ 378619 h 1077119"/>
                  <a:gd name="connsiteX58" fmla="*/ 421481 w 4021931"/>
                  <a:gd name="connsiteY58" fmla="*/ 315119 h 1077119"/>
                  <a:gd name="connsiteX59" fmla="*/ 364331 w 4021931"/>
                  <a:gd name="connsiteY59" fmla="*/ 283369 h 1077119"/>
                  <a:gd name="connsiteX60" fmla="*/ 281781 w 4021931"/>
                  <a:gd name="connsiteY60" fmla="*/ 232569 h 1077119"/>
                  <a:gd name="connsiteX61" fmla="*/ 211931 w 4021931"/>
                  <a:gd name="connsiteY61" fmla="*/ 181769 h 1077119"/>
                  <a:gd name="connsiteX62" fmla="*/ 145256 w 4021931"/>
                  <a:gd name="connsiteY62" fmla="*/ 132556 h 1077119"/>
                  <a:gd name="connsiteX63" fmla="*/ 117474 w 4021931"/>
                  <a:gd name="connsiteY63" fmla="*/ 103981 h 1077119"/>
                  <a:gd name="connsiteX64" fmla="*/ 50006 w 4021931"/>
                  <a:gd name="connsiteY64" fmla="*/ 44450 h 1077119"/>
                  <a:gd name="connsiteX65" fmla="*/ 0 w 4021931"/>
                  <a:gd name="connsiteY65"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599281 w 4021931"/>
                  <a:gd name="connsiteY56" fmla="*/ 423069 h 1077119"/>
                  <a:gd name="connsiteX57" fmla="*/ 421481 w 4021931"/>
                  <a:gd name="connsiteY57" fmla="*/ 315119 h 1077119"/>
                  <a:gd name="connsiteX58" fmla="*/ 364331 w 4021931"/>
                  <a:gd name="connsiteY58" fmla="*/ 283369 h 1077119"/>
                  <a:gd name="connsiteX59" fmla="*/ 281781 w 4021931"/>
                  <a:gd name="connsiteY59" fmla="*/ 232569 h 1077119"/>
                  <a:gd name="connsiteX60" fmla="*/ 211931 w 4021931"/>
                  <a:gd name="connsiteY60" fmla="*/ 181769 h 1077119"/>
                  <a:gd name="connsiteX61" fmla="*/ 145256 w 4021931"/>
                  <a:gd name="connsiteY61" fmla="*/ 132556 h 1077119"/>
                  <a:gd name="connsiteX62" fmla="*/ 117474 w 4021931"/>
                  <a:gd name="connsiteY62" fmla="*/ 103981 h 1077119"/>
                  <a:gd name="connsiteX63" fmla="*/ 50006 w 4021931"/>
                  <a:gd name="connsiteY63" fmla="*/ 44450 h 1077119"/>
                  <a:gd name="connsiteX64" fmla="*/ 0 w 4021931"/>
                  <a:gd name="connsiteY64"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599281 w 4021931"/>
                  <a:gd name="connsiteY56" fmla="*/ 423069 h 1077119"/>
                  <a:gd name="connsiteX57" fmla="*/ 421481 w 4021931"/>
                  <a:gd name="connsiteY57" fmla="*/ 315119 h 1077119"/>
                  <a:gd name="connsiteX58" fmla="*/ 281781 w 4021931"/>
                  <a:gd name="connsiteY58" fmla="*/ 232569 h 1077119"/>
                  <a:gd name="connsiteX59" fmla="*/ 211931 w 4021931"/>
                  <a:gd name="connsiteY59" fmla="*/ 181769 h 1077119"/>
                  <a:gd name="connsiteX60" fmla="*/ 145256 w 4021931"/>
                  <a:gd name="connsiteY60" fmla="*/ 132556 h 1077119"/>
                  <a:gd name="connsiteX61" fmla="*/ 117474 w 4021931"/>
                  <a:gd name="connsiteY61" fmla="*/ 103981 h 1077119"/>
                  <a:gd name="connsiteX62" fmla="*/ 50006 w 4021931"/>
                  <a:gd name="connsiteY62" fmla="*/ 44450 h 1077119"/>
                  <a:gd name="connsiteX63" fmla="*/ 0 w 4021931"/>
                  <a:gd name="connsiteY63"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599281 w 4021931"/>
                  <a:gd name="connsiteY56" fmla="*/ 423069 h 1077119"/>
                  <a:gd name="connsiteX57" fmla="*/ 421481 w 4021931"/>
                  <a:gd name="connsiteY57" fmla="*/ 315119 h 1077119"/>
                  <a:gd name="connsiteX58" fmla="*/ 288924 w 4021931"/>
                  <a:gd name="connsiteY58" fmla="*/ 220662 h 1077119"/>
                  <a:gd name="connsiteX59" fmla="*/ 211931 w 4021931"/>
                  <a:gd name="connsiteY59" fmla="*/ 181769 h 1077119"/>
                  <a:gd name="connsiteX60" fmla="*/ 145256 w 4021931"/>
                  <a:gd name="connsiteY60" fmla="*/ 132556 h 1077119"/>
                  <a:gd name="connsiteX61" fmla="*/ 117474 w 4021931"/>
                  <a:gd name="connsiteY61" fmla="*/ 103981 h 1077119"/>
                  <a:gd name="connsiteX62" fmla="*/ 50006 w 4021931"/>
                  <a:gd name="connsiteY62" fmla="*/ 44450 h 1077119"/>
                  <a:gd name="connsiteX63" fmla="*/ 0 w 4021931"/>
                  <a:gd name="connsiteY63"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599281 w 4021931"/>
                  <a:gd name="connsiteY56" fmla="*/ 423069 h 1077119"/>
                  <a:gd name="connsiteX57" fmla="*/ 421481 w 4021931"/>
                  <a:gd name="connsiteY57" fmla="*/ 315119 h 1077119"/>
                  <a:gd name="connsiteX58" fmla="*/ 288924 w 4021931"/>
                  <a:gd name="connsiteY58" fmla="*/ 220662 h 1077119"/>
                  <a:gd name="connsiteX59" fmla="*/ 145256 w 4021931"/>
                  <a:gd name="connsiteY59" fmla="*/ 132556 h 1077119"/>
                  <a:gd name="connsiteX60" fmla="*/ 117474 w 4021931"/>
                  <a:gd name="connsiteY60" fmla="*/ 103981 h 1077119"/>
                  <a:gd name="connsiteX61" fmla="*/ 50006 w 4021931"/>
                  <a:gd name="connsiteY61" fmla="*/ 44450 h 1077119"/>
                  <a:gd name="connsiteX62" fmla="*/ 0 w 4021931"/>
                  <a:gd name="connsiteY62"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88181 w 4021931"/>
                  <a:gd name="connsiteY54" fmla="*/ 467519 h 1077119"/>
                  <a:gd name="connsiteX55" fmla="*/ 669131 w 4021931"/>
                  <a:gd name="connsiteY55" fmla="*/ 454819 h 1077119"/>
                  <a:gd name="connsiteX56" fmla="*/ 599281 w 4021931"/>
                  <a:gd name="connsiteY56" fmla="*/ 423069 h 1077119"/>
                  <a:gd name="connsiteX57" fmla="*/ 421481 w 4021931"/>
                  <a:gd name="connsiteY57" fmla="*/ 315119 h 1077119"/>
                  <a:gd name="connsiteX58" fmla="*/ 288924 w 4021931"/>
                  <a:gd name="connsiteY58" fmla="*/ 220662 h 1077119"/>
                  <a:gd name="connsiteX59" fmla="*/ 117474 w 4021931"/>
                  <a:gd name="connsiteY59" fmla="*/ 103981 h 1077119"/>
                  <a:gd name="connsiteX60" fmla="*/ 50006 w 4021931"/>
                  <a:gd name="connsiteY60" fmla="*/ 44450 h 1077119"/>
                  <a:gd name="connsiteX61" fmla="*/ 0 w 4021931"/>
                  <a:gd name="connsiteY61"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64381 w 4021931"/>
                  <a:gd name="connsiteY52" fmla="*/ 505619 h 1077119"/>
                  <a:gd name="connsiteX53" fmla="*/ 745331 w 4021931"/>
                  <a:gd name="connsiteY53" fmla="*/ 492919 h 1077119"/>
                  <a:gd name="connsiteX54" fmla="*/ 669131 w 4021931"/>
                  <a:gd name="connsiteY54" fmla="*/ 454819 h 1077119"/>
                  <a:gd name="connsiteX55" fmla="*/ 599281 w 4021931"/>
                  <a:gd name="connsiteY55" fmla="*/ 423069 h 1077119"/>
                  <a:gd name="connsiteX56" fmla="*/ 421481 w 4021931"/>
                  <a:gd name="connsiteY56" fmla="*/ 315119 h 1077119"/>
                  <a:gd name="connsiteX57" fmla="*/ 288924 w 4021931"/>
                  <a:gd name="connsiteY57" fmla="*/ 220662 h 1077119"/>
                  <a:gd name="connsiteX58" fmla="*/ 117474 w 4021931"/>
                  <a:gd name="connsiteY58" fmla="*/ 103981 h 1077119"/>
                  <a:gd name="connsiteX59" fmla="*/ 50006 w 4021931"/>
                  <a:gd name="connsiteY59" fmla="*/ 44450 h 1077119"/>
                  <a:gd name="connsiteX60" fmla="*/ 0 w 4021931"/>
                  <a:gd name="connsiteY60"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34231 w 4021931"/>
                  <a:gd name="connsiteY50" fmla="*/ 531019 h 1077119"/>
                  <a:gd name="connsiteX51" fmla="*/ 808831 w 4021931"/>
                  <a:gd name="connsiteY51" fmla="*/ 518319 h 1077119"/>
                  <a:gd name="connsiteX52" fmla="*/ 745331 w 4021931"/>
                  <a:gd name="connsiteY52" fmla="*/ 492919 h 1077119"/>
                  <a:gd name="connsiteX53" fmla="*/ 669131 w 4021931"/>
                  <a:gd name="connsiteY53" fmla="*/ 454819 h 1077119"/>
                  <a:gd name="connsiteX54" fmla="*/ 599281 w 4021931"/>
                  <a:gd name="connsiteY54" fmla="*/ 423069 h 1077119"/>
                  <a:gd name="connsiteX55" fmla="*/ 421481 w 4021931"/>
                  <a:gd name="connsiteY55" fmla="*/ 315119 h 1077119"/>
                  <a:gd name="connsiteX56" fmla="*/ 288924 w 4021931"/>
                  <a:gd name="connsiteY56" fmla="*/ 220662 h 1077119"/>
                  <a:gd name="connsiteX57" fmla="*/ 117474 w 4021931"/>
                  <a:gd name="connsiteY57" fmla="*/ 103981 h 1077119"/>
                  <a:gd name="connsiteX58" fmla="*/ 50006 w 4021931"/>
                  <a:gd name="connsiteY58" fmla="*/ 44450 h 1077119"/>
                  <a:gd name="connsiteX59" fmla="*/ 0 w 4021931"/>
                  <a:gd name="connsiteY59"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2181 w 4021931"/>
                  <a:gd name="connsiteY48" fmla="*/ 562769 h 1077119"/>
                  <a:gd name="connsiteX49" fmla="*/ 910431 w 4021931"/>
                  <a:gd name="connsiteY49" fmla="*/ 550069 h 1077119"/>
                  <a:gd name="connsiteX50" fmla="*/ 808831 w 4021931"/>
                  <a:gd name="connsiteY50" fmla="*/ 518319 h 1077119"/>
                  <a:gd name="connsiteX51" fmla="*/ 745331 w 4021931"/>
                  <a:gd name="connsiteY51" fmla="*/ 492919 h 1077119"/>
                  <a:gd name="connsiteX52" fmla="*/ 669131 w 4021931"/>
                  <a:gd name="connsiteY52" fmla="*/ 454819 h 1077119"/>
                  <a:gd name="connsiteX53" fmla="*/ 599281 w 4021931"/>
                  <a:gd name="connsiteY53" fmla="*/ 423069 h 1077119"/>
                  <a:gd name="connsiteX54" fmla="*/ 421481 w 4021931"/>
                  <a:gd name="connsiteY54" fmla="*/ 315119 h 1077119"/>
                  <a:gd name="connsiteX55" fmla="*/ 288924 w 4021931"/>
                  <a:gd name="connsiteY55" fmla="*/ 220662 h 1077119"/>
                  <a:gd name="connsiteX56" fmla="*/ 117474 w 4021931"/>
                  <a:gd name="connsiteY56" fmla="*/ 103981 h 1077119"/>
                  <a:gd name="connsiteX57" fmla="*/ 50006 w 4021931"/>
                  <a:gd name="connsiteY57" fmla="*/ 44450 h 1077119"/>
                  <a:gd name="connsiteX58" fmla="*/ 0 w 4021931"/>
                  <a:gd name="connsiteY58"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6944 w 4021931"/>
                  <a:gd name="connsiteY48" fmla="*/ 546100 h 1077119"/>
                  <a:gd name="connsiteX49" fmla="*/ 910431 w 4021931"/>
                  <a:gd name="connsiteY49" fmla="*/ 550069 h 1077119"/>
                  <a:gd name="connsiteX50" fmla="*/ 808831 w 4021931"/>
                  <a:gd name="connsiteY50" fmla="*/ 518319 h 1077119"/>
                  <a:gd name="connsiteX51" fmla="*/ 745331 w 4021931"/>
                  <a:gd name="connsiteY51" fmla="*/ 492919 h 1077119"/>
                  <a:gd name="connsiteX52" fmla="*/ 669131 w 4021931"/>
                  <a:gd name="connsiteY52" fmla="*/ 454819 h 1077119"/>
                  <a:gd name="connsiteX53" fmla="*/ 599281 w 4021931"/>
                  <a:gd name="connsiteY53" fmla="*/ 423069 h 1077119"/>
                  <a:gd name="connsiteX54" fmla="*/ 421481 w 4021931"/>
                  <a:gd name="connsiteY54" fmla="*/ 315119 h 1077119"/>
                  <a:gd name="connsiteX55" fmla="*/ 288924 w 4021931"/>
                  <a:gd name="connsiteY55" fmla="*/ 220662 h 1077119"/>
                  <a:gd name="connsiteX56" fmla="*/ 117474 w 4021931"/>
                  <a:gd name="connsiteY56" fmla="*/ 103981 h 1077119"/>
                  <a:gd name="connsiteX57" fmla="*/ 50006 w 4021931"/>
                  <a:gd name="connsiteY57" fmla="*/ 44450 h 1077119"/>
                  <a:gd name="connsiteX58" fmla="*/ 0 w 4021931"/>
                  <a:gd name="connsiteY58"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86631 w 4021931"/>
                  <a:gd name="connsiteY46" fmla="*/ 581819 h 1077119"/>
                  <a:gd name="connsiteX47" fmla="*/ 967581 w 4021931"/>
                  <a:gd name="connsiteY47" fmla="*/ 569119 h 1077119"/>
                  <a:gd name="connsiteX48" fmla="*/ 946944 w 4021931"/>
                  <a:gd name="connsiteY48" fmla="*/ 546100 h 1077119"/>
                  <a:gd name="connsiteX49" fmla="*/ 903287 w 4021931"/>
                  <a:gd name="connsiteY49" fmla="*/ 542925 h 1077119"/>
                  <a:gd name="connsiteX50" fmla="*/ 808831 w 4021931"/>
                  <a:gd name="connsiteY50" fmla="*/ 518319 h 1077119"/>
                  <a:gd name="connsiteX51" fmla="*/ 745331 w 4021931"/>
                  <a:gd name="connsiteY51" fmla="*/ 492919 h 1077119"/>
                  <a:gd name="connsiteX52" fmla="*/ 669131 w 4021931"/>
                  <a:gd name="connsiteY52" fmla="*/ 454819 h 1077119"/>
                  <a:gd name="connsiteX53" fmla="*/ 599281 w 4021931"/>
                  <a:gd name="connsiteY53" fmla="*/ 423069 h 1077119"/>
                  <a:gd name="connsiteX54" fmla="*/ 421481 w 4021931"/>
                  <a:gd name="connsiteY54" fmla="*/ 315119 h 1077119"/>
                  <a:gd name="connsiteX55" fmla="*/ 288924 w 4021931"/>
                  <a:gd name="connsiteY55" fmla="*/ 220662 h 1077119"/>
                  <a:gd name="connsiteX56" fmla="*/ 117474 w 4021931"/>
                  <a:gd name="connsiteY56" fmla="*/ 103981 h 1077119"/>
                  <a:gd name="connsiteX57" fmla="*/ 50006 w 4021931"/>
                  <a:gd name="connsiteY57" fmla="*/ 44450 h 1077119"/>
                  <a:gd name="connsiteX58" fmla="*/ 0 w 4021931"/>
                  <a:gd name="connsiteY58"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67581 w 4021931"/>
                  <a:gd name="connsiteY46" fmla="*/ 569119 h 1077119"/>
                  <a:gd name="connsiteX47" fmla="*/ 946944 w 4021931"/>
                  <a:gd name="connsiteY47" fmla="*/ 546100 h 1077119"/>
                  <a:gd name="connsiteX48" fmla="*/ 903287 w 4021931"/>
                  <a:gd name="connsiteY48" fmla="*/ 542925 h 1077119"/>
                  <a:gd name="connsiteX49" fmla="*/ 808831 w 4021931"/>
                  <a:gd name="connsiteY49" fmla="*/ 518319 h 1077119"/>
                  <a:gd name="connsiteX50" fmla="*/ 745331 w 4021931"/>
                  <a:gd name="connsiteY50" fmla="*/ 492919 h 1077119"/>
                  <a:gd name="connsiteX51" fmla="*/ 669131 w 4021931"/>
                  <a:gd name="connsiteY51" fmla="*/ 454819 h 1077119"/>
                  <a:gd name="connsiteX52" fmla="*/ 599281 w 4021931"/>
                  <a:gd name="connsiteY52" fmla="*/ 423069 h 1077119"/>
                  <a:gd name="connsiteX53" fmla="*/ 421481 w 4021931"/>
                  <a:gd name="connsiteY53" fmla="*/ 315119 h 1077119"/>
                  <a:gd name="connsiteX54" fmla="*/ 288924 w 4021931"/>
                  <a:gd name="connsiteY54" fmla="*/ 220662 h 1077119"/>
                  <a:gd name="connsiteX55" fmla="*/ 117474 w 4021931"/>
                  <a:gd name="connsiteY55" fmla="*/ 103981 h 1077119"/>
                  <a:gd name="connsiteX56" fmla="*/ 50006 w 4021931"/>
                  <a:gd name="connsiteY56" fmla="*/ 44450 h 1077119"/>
                  <a:gd name="connsiteX57" fmla="*/ 0 w 4021931"/>
                  <a:gd name="connsiteY57"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1018381 w 4021931"/>
                  <a:gd name="connsiteY45" fmla="*/ 594519 h 1077119"/>
                  <a:gd name="connsiteX46" fmla="*/ 946944 w 4021931"/>
                  <a:gd name="connsiteY46" fmla="*/ 546100 h 1077119"/>
                  <a:gd name="connsiteX47" fmla="*/ 903287 w 4021931"/>
                  <a:gd name="connsiteY47" fmla="*/ 542925 h 1077119"/>
                  <a:gd name="connsiteX48" fmla="*/ 808831 w 4021931"/>
                  <a:gd name="connsiteY48" fmla="*/ 518319 h 1077119"/>
                  <a:gd name="connsiteX49" fmla="*/ 745331 w 4021931"/>
                  <a:gd name="connsiteY49" fmla="*/ 492919 h 1077119"/>
                  <a:gd name="connsiteX50" fmla="*/ 669131 w 4021931"/>
                  <a:gd name="connsiteY50" fmla="*/ 454819 h 1077119"/>
                  <a:gd name="connsiteX51" fmla="*/ 599281 w 4021931"/>
                  <a:gd name="connsiteY51" fmla="*/ 423069 h 1077119"/>
                  <a:gd name="connsiteX52" fmla="*/ 421481 w 4021931"/>
                  <a:gd name="connsiteY52" fmla="*/ 315119 h 1077119"/>
                  <a:gd name="connsiteX53" fmla="*/ 288924 w 4021931"/>
                  <a:gd name="connsiteY53" fmla="*/ 220662 h 1077119"/>
                  <a:gd name="connsiteX54" fmla="*/ 117474 w 4021931"/>
                  <a:gd name="connsiteY54" fmla="*/ 103981 h 1077119"/>
                  <a:gd name="connsiteX55" fmla="*/ 50006 w 4021931"/>
                  <a:gd name="connsiteY55" fmla="*/ 44450 h 1077119"/>
                  <a:gd name="connsiteX56" fmla="*/ 0 w 4021931"/>
                  <a:gd name="connsiteY56"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56481 w 4021931"/>
                  <a:gd name="connsiteY44" fmla="*/ 613569 h 1077119"/>
                  <a:gd name="connsiteX45" fmla="*/ 946944 w 4021931"/>
                  <a:gd name="connsiteY45" fmla="*/ 546100 h 1077119"/>
                  <a:gd name="connsiteX46" fmla="*/ 903287 w 4021931"/>
                  <a:gd name="connsiteY46" fmla="*/ 542925 h 1077119"/>
                  <a:gd name="connsiteX47" fmla="*/ 808831 w 4021931"/>
                  <a:gd name="connsiteY47" fmla="*/ 518319 h 1077119"/>
                  <a:gd name="connsiteX48" fmla="*/ 745331 w 4021931"/>
                  <a:gd name="connsiteY48" fmla="*/ 492919 h 1077119"/>
                  <a:gd name="connsiteX49" fmla="*/ 669131 w 4021931"/>
                  <a:gd name="connsiteY49" fmla="*/ 454819 h 1077119"/>
                  <a:gd name="connsiteX50" fmla="*/ 599281 w 4021931"/>
                  <a:gd name="connsiteY50" fmla="*/ 423069 h 1077119"/>
                  <a:gd name="connsiteX51" fmla="*/ 421481 w 4021931"/>
                  <a:gd name="connsiteY51" fmla="*/ 315119 h 1077119"/>
                  <a:gd name="connsiteX52" fmla="*/ 288924 w 4021931"/>
                  <a:gd name="connsiteY52" fmla="*/ 220662 h 1077119"/>
                  <a:gd name="connsiteX53" fmla="*/ 117474 w 4021931"/>
                  <a:gd name="connsiteY53" fmla="*/ 103981 h 1077119"/>
                  <a:gd name="connsiteX54" fmla="*/ 50006 w 4021931"/>
                  <a:gd name="connsiteY54" fmla="*/ 44450 h 1077119"/>
                  <a:gd name="connsiteX55" fmla="*/ 0 w 4021931"/>
                  <a:gd name="connsiteY55"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158081 w 4021931"/>
                  <a:gd name="connsiteY43" fmla="*/ 645319 h 1077119"/>
                  <a:gd name="connsiteX44" fmla="*/ 1061244 w 4021931"/>
                  <a:gd name="connsiteY44" fmla="*/ 611187 h 1077119"/>
                  <a:gd name="connsiteX45" fmla="*/ 946944 w 4021931"/>
                  <a:gd name="connsiteY45" fmla="*/ 546100 h 1077119"/>
                  <a:gd name="connsiteX46" fmla="*/ 903287 w 4021931"/>
                  <a:gd name="connsiteY46" fmla="*/ 542925 h 1077119"/>
                  <a:gd name="connsiteX47" fmla="*/ 808831 w 4021931"/>
                  <a:gd name="connsiteY47" fmla="*/ 518319 h 1077119"/>
                  <a:gd name="connsiteX48" fmla="*/ 745331 w 4021931"/>
                  <a:gd name="connsiteY48" fmla="*/ 492919 h 1077119"/>
                  <a:gd name="connsiteX49" fmla="*/ 669131 w 4021931"/>
                  <a:gd name="connsiteY49" fmla="*/ 454819 h 1077119"/>
                  <a:gd name="connsiteX50" fmla="*/ 599281 w 4021931"/>
                  <a:gd name="connsiteY50" fmla="*/ 423069 h 1077119"/>
                  <a:gd name="connsiteX51" fmla="*/ 421481 w 4021931"/>
                  <a:gd name="connsiteY51" fmla="*/ 315119 h 1077119"/>
                  <a:gd name="connsiteX52" fmla="*/ 288924 w 4021931"/>
                  <a:gd name="connsiteY52" fmla="*/ 220662 h 1077119"/>
                  <a:gd name="connsiteX53" fmla="*/ 117474 w 4021931"/>
                  <a:gd name="connsiteY53" fmla="*/ 103981 h 1077119"/>
                  <a:gd name="connsiteX54" fmla="*/ 50006 w 4021931"/>
                  <a:gd name="connsiteY54" fmla="*/ 44450 h 1077119"/>
                  <a:gd name="connsiteX55" fmla="*/ 0 w 4021931"/>
                  <a:gd name="connsiteY55"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189831 w 4021931"/>
                  <a:gd name="connsiteY42" fmla="*/ 651669 h 1077119"/>
                  <a:gd name="connsiteX43" fmla="*/ 1061244 w 4021931"/>
                  <a:gd name="connsiteY43" fmla="*/ 611187 h 1077119"/>
                  <a:gd name="connsiteX44" fmla="*/ 946944 w 4021931"/>
                  <a:gd name="connsiteY44" fmla="*/ 546100 h 1077119"/>
                  <a:gd name="connsiteX45" fmla="*/ 903287 w 4021931"/>
                  <a:gd name="connsiteY45" fmla="*/ 542925 h 1077119"/>
                  <a:gd name="connsiteX46" fmla="*/ 808831 w 4021931"/>
                  <a:gd name="connsiteY46" fmla="*/ 518319 h 1077119"/>
                  <a:gd name="connsiteX47" fmla="*/ 745331 w 4021931"/>
                  <a:gd name="connsiteY47" fmla="*/ 492919 h 1077119"/>
                  <a:gd name="connsiteX48" fmla="*/ 669131 w 4021931"/>
                  <a:gd name="connsiteY48" fmla="*/ 454819 h 1077119"/>
                  <a:gd name="connsiteX49" fmla="*/ 599281 w 4021931"/>
                  <a:gd name="connsiteY49" fmla="*/ 423069 h 1077119"/>
                  <a:gd name="connsiteX50" fmla="*/ 421481 w 4021931"/>
                  <a:gd name="connsiteY50" fmla="*/ 315119 h 1077119"/>
                  <a:gd name="connsiteX51" fmla="*/ 288924 w 4021931"/>
                  <a:gd name="connsiteY51" fmla="*/ 220662 h 1077119"/>
                  <a:gd name="connsiteX52" fmla="*/ 117474 w 4021931"/>
                  <a:gd name="connsiteY52" fmla="*/ 103981 h 1077119"/>
                  <a:gd name="connsiteX53" fmla="*/ 50006 w 4021931"/>
                  <a:gd name="connsiteY53" fmla="*/ 44450 h 1077119"/>
                  <a:gd name="connsiteX54" fmla="*/ 0 w 4021931"/>
                  <a:gd name="connsiteY54"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1061244 w 4021931"/>
                  <a:gd name="connsiteY42" fmla="*/ 611187 h 1077119"/>
                  <a:gd name="connsiteX43" fmla="*/ 946944 w 4021931"/>
                  <a:gd name="connsiteY43" fmla="*/ 546100 h 1077119"/>
                  <a:gd name="connsiteX44" fmla="*/ 903287 w 4021931"/>
                  <a:gd name="connsiteY44" fmla="*/ 542925 h 1077119"/>
                  <a:gd name="connsiteX45" fmla="*/ 808831 w 4021931"/>
                  <a:gd name="connsiteY45" fmla="*/ 518319 h 1077119"/>
                  <a:gd name="connsiteX46" fmla="*/ 745331 w 4021931"/>
                  <a:gd name="connsiteY46" fmla="*/ 492919 h 1077119"/>
                  <a:gd name="connsiteX47" fmla="*/ 669131 w 4021931"/>
                  <a:gd name="connsiteY47" fmla="*/ 454819 h 1077119"/>
                  <a:gd name="connsiteX48" fmla="*/ 599281 w 4021931"/>
                  <a:gd name="connsiteY48" fmla="*/ 423069 h 1077119"/>
                  <a:gd name="connsiteX49" fmla="*/ 421481 w 4021931"/>
                  <a:gd name="connsiteY49" fmla="*/ 315119 h 1077119"/>
                  <a:gd name="connsiteX50" fmla="*/ 288924 w 4021931"/>
                  <a:gd name="connsiteY50" fmla="*/ 220662 h 1077119"/>
                  <a:gd name="connsiteX51" fmla="*/ 117474 w 4021931"/>
                  <a:gd name="connsiteY51" fmla="*/ 103981 h 1077119"/>
                  <a:gd name="connsiteX52" fmla="*/ 50006 w 4021931"/>
                  <a:gd name="connsiteY52" fmla="*/ 44450 h 1077119"/>
                  <a:gd name="connsiteX53" fmla="*/ 0 w 4021931"/>
                  <a:gd name="connsiteY53"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946944 w 4021931"/>
                  <a:gd name="connsiteY42" fmla="*/ 546100 h 1077119"/>
                  <a:gd name="connsiteX43" fmla="*/ 903287 w 4021931"/>
                  <a:gd name="connsiteY43" fmla="*/ 542925 h 1077119"/>
                  <a:gd name="connsiteX44" fmla="*/ 808831 w 4021931"/>
                  <a:gd name="connsiteY44" fmla="*/ 518319 h 1077119"/>
                  <a:gd name="connsiteX45" fmla="*/ 745331 w 4021931"/>
                  <a:gd name="connsiteY45" fmla="*/ 492919 h 1077119"/>
                  <a:gd name="connsiteX46" fmla="*/ 669131 w 4021931"/>
                  <a:gd name="connsiteY46" fmla="*/ 454819 h 1077119"/>
                  <a:gd name="connsiteX47" fmla="*/ 599281 w 4021931"/>
                  <a:gd name="connsiteY47" fmla="*/ 423069 h 1077119"/>
                  <a:gd name="connsiteX48" fmla="*/ 421481 w 4021931"/>
                  <a:gd name="connsiteY48" fmla="*/ 315119 h 1077119"/>
                  <a:gd name="connsiteX49" fmla="*/ 288924 w 4021931"/>
                  <a:gd name="connsiteY49" fmla="*/ 220662 h 1077119"/>
                  <a:gd name="connsiteX50" fmla="*/ 117474 w 4021931"/>
                  <a:gd name="connsiteY50" fmla="*/ 103981 h 1077119"/>
                  <a:gd name="connsiteX51" fmla="*/ 50006 w 4021931"/>
                  <a:gd name="connsiteY51" fmla="*/ 44450 h 1077119"/>
                  <a:gd name="connsiteX52" fmla="*/ 0 w 4021931"/>
                  <a:gd name="connsiteY52"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323181 w 4021931"/>
                  <a:gd name="connsiteY39" fmla="*/ 683419 h 1077119"/>
                  <a:gd name="connsiteX40" fmla="*/ 1285081 w 4021931"/>
                  <a:gd name="connsiteY40" fmla="*/ 677069 h 1077119"/>
                  <a:gd name="connsiteX41" fmla="*/ 1246981 w 4021931"/>
                  <a:gd name="connsiteY41" fmla="*/ 664369 h 1077119"/>
                  <a:gd name="connsiteX42" fmla="*/ 961232 w 4021931"/>
                  <a:gd name="connsiteY42" fmla="*/ 560388 h 1077119"/>
                  <a:gd name="connsiteX43" fmla="*/ 903287 w 4021931"/>
                  <a:gd name="connsiteY43" fmla="*/ 542925 h 1077119"/>
                  <a:gd name="connsiteX44" fmla="*/ 808831 w 4021931"/>
                  <a:gd name="connsiteY44" fmla="*/ 518319 h 1077119"/>
                  <a:gd name="connsiteX45" fmla="*/ 745331 w 4021931"/>
                  <a:gd name="connsiteY45" fmla="*/ 492919 h 1077119"/>
                  <a:gd name="connsiteX46" fmla="*/ 669131 w 4021931"/>
                  <a:gd name="connsiteY46" fmla="*/ 454819 h 1077119"/>
                  <a:gd name="connsiteX47" fmla="*/ 599281 w 4021931"/>
                  <a:gd name="connsiteY47" fmla="*/ 423069 h 1077119"/>
                  <a:gd name="connsiteX48" fmla="*/ 421481 w 4021931"/>
                  <a:gd name="connsiteY48" fmla="*/ 315119 h 1077119"/>
                  <a:gd name="connsiteX49" fmla="*/ 288924 w 4021931"/>
                  <a:gd name="connsiteY49" fmla="*/ 220662 h 1077119"/>
                  <a:gd name="connsiteX50" fmla="*/ 117474 w 4021931"/>
                  <a:gd name="connsiteY50" fmla="*/ 103981 h 1077119"/>
                  <a:gd name="connsiteX51" fmla="*/ 50006 w 4021931"/>
                  <a:gd name="connsiteY51" fmla="*/ 44450 h 1077119"/>
                  <a:gd name="connsiteX52" fmla="*/ 0 w 4021931"/>
                  <a:gd name="connsiteY52"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285081 w 4021931"/>
                  <a:gd name="connsiteY39" fmla="*/ 677069 h 1077119"/>
                  <a:gd name="connsiteX40" fmla="*/ 1246981 w 4021931"/>
                  <a:gd name="connsiteY40" fmla="*/ 664369 h 1077119"/>
                  <a:gd name="connsiteX41" fmla="*/ 961232 w 4021931"/>
                  <a:gd name="connsiteY41" fmla="*/ 560388 h 1077119"/>
                  <a:gd name="connsiteX42" fmla="*/ 903287 w 4021931"/>
                  <a:gd name="connsiteY42" fmla="*/ 542925 h 1077119"/>
                  <a:gd name="connsiteX43" fmla="*/ 808831 w 4021931"/>
                  <a:gd name="connsiteY43" fmla="*/ 518319 h 1077119"/>
                  <a:gd name="connsiteX44" fmla="*/ 745331 w 4021931"/>
                  <a:gd name="connsiteY44" fmla="*/ 492919 h 1077119"/>
                  <a:gd name="connsiteX45" fmla="*/ 669131 w 4021931"/>
                  <a:gd name="connsiteY45" fmla="*/ 454819 h 1077119"/>
                  <a:gd name="connsiteX46" fmla="*/ 599281 w 4021931"/>
                  <a:gd name="connsiteY46" fmla="*/ 423069 h 1077119"/>
                  <a:gd name="connsiteX47" fmla="*/ 421481 w 4021931"/>
                  <a:gd name="connsiteY47" fmla="*/ 315119 h 1077119"/>
                  <a:gd name="connsiteX48" fmla="*/ 288924 w 4021931"/>
                  <a:gd name="connsiteY48" fmla="*/ 220662 h 1077119"/>
                  <a:gd name="connsiteX49" fmla="*/ 117474 w 4021931"/>
                  <a:gd name="connsiteY49" fmla="*/ 103981 h 1077119"/>
                  <a:gd name="connsiteX50" fmla="*/ 50006 w 4021931"/>
                  <a:gd name="connsiteY50" fmla="*/ 44450 h 1077119"/>
                  <a:gd name="connsiteX51" fmla="*/ 0 w 4021931"/>
                  <a:gd name="connsiteY51"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424781 w 4021931"/>
                  <a:gd name="connsiteY37" fmla="*/ 708819 h 1077119"/>
                  <a:gd name="connsiteX38" fmla="*/ 1342231 w 4021931"/>
                  <a:gd name="connsiteY38" fmla="*/ 689769 h 1077119"/>
                  <a:gd name="connsiteX39" fmla="*/ 1246981 w 4021931"/>
                  <a:gd name="connsiteY39" fmla="*/ 664369 h 1077119"/>
                  <a:gd name="connsiteX40" fmla="*/ 961232 w 4021931"/>
                  <a:gd name="connsiteY40" fmla="*/ 560388 h 1077119"/>
                  <a:gd name="connsiteX41" fmla="*/ 903287 w 4021931"/>
                  <a:gd name="connsiteY41" fmla="*/ 542925 h 1077119"/>
                  <a:gd name="connsiteX42" fmla="*/ 808831 w 4021931"/>
                  <a:gd name="connsiteY42" fmla="*/ 518319 h 1077119"/>
                  <a:gd name="connsiteX43" fmla="*/ 745331 w 4021931"/>
                  <a:gd name="connsiteY43" fmla="*/ 492919 h 1077119"/>
                  <a:gd name="connsiteX44" fmla="*/ 669131 w 4021931"/>
                  <a:gd name="connsiteY44" fmla="*/ 454819 h 1077119"/>
                  <a:gd name="connsiteX45" fmla="*/ 599281 w 4021931"/>
                  <a:gd name="connsiteY45" fmla="*/ 423069 h 1077119"/>
                  <a:gd name="connsiteX46" fmla="*/ 421481 w 4021931"/>
                  <a:gd name="connsiteY46" fmla="*/ 315119 h 1077119"/>
                  <a:gd name="connsiteX47" fmla="*/ 288924 w 4021931"/>
                  <a:gd name="connsiteY47" fmla="*/ 220662 h 1077119"/>
                  <a:gd name="connsiteX48" fmla="*/ 117474 w 4021931"/>
                  <a:gd name="connsiteY48" fmla="*/ 103981 h 1077119"/>
                  <a:gd name="connsiteX49" fmla="*/ 50006 w 4021931"/>
                  <a:gd name="connsiteY49" fmla="*/ 44450 h 1077119"/>
                  <a:gd name="connsiteX50" fmla="*/ 0 w 4021931"/>
                  <a:gd name="connsiteY50"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342231 w 4021931"/>
                  <a:gd name="connsiteY37" fmla="*/ 689769 h 1077119"/>
                  <a:gd name="connsiteX38" fmla="*/ 1246981 w 4021931"/>
                  <a:gd name="connsiteY38" fmla="*/ 664369 h 1077119"/>
                  <a:gd name="connsiteX39" fmla="*/ 961232 w 4021931"/>
                  <a:gd name="connsiteY39" fmla="*/ 560388 h 1077119"/>
                  <a:gd name="connsiteX40" fmla="*/ 903287 w 4021931"/>
                  <a:gd name="connsiteY40" fmla="*/ 542925 h 1077119"/>
                  <a:gd name="connsiteX41" fmla="*/ 808831 w 4021931"/>
                  <a:gd name="connsiteY41" fmla="*/ 518319 h 1077119"/>
                  <a:gd name="connsiteX42" fmla="*/ 745331 w 4021931"/>
                  <a:gd name="connsiteY42" fmla="*/ 492919 h 1077119"/>
                  <a:gd name="connsiteX43" fmla="*/ 669131 w 4021931"/>
                  <a:gd name="connsiteY43" fmla="*/ 454819 h 1077119"/>
                  <a:gd name="connsiteX44" fmla="*/ 599281 w 4021931"/>
                  <a:gd name="connsiteY44" fmla="*/ 423069 h 1077119"/>
                  <a:gd name="connsiteX45" fmla="*/ 421481 w 4021931"/>
                  <a:gd name="connsiteY45" fmla="*/ 315119 h 1077119"/>
                  <a:gd name="connsiteX46" fmla="*/ 288924 w 4021931"/>
                  <a:gd name="connsiteY46" fmla="*/ 220662 h 1077119"/>
                  <a:gd name="connsiteX47" fmla="*/ 117474 w 4021931"/>
                  <a:gd name="connsiteY47" fmla="*/ 103981 h 1077119"/>
                  <a:gd name="connsiteX48" fmla="*/ 50006 w 4021931"/>
                  <a:gd name="connsiteY48" fmla="*/ 44450 h 1077119"/>
                  <a:gd name="connsiteX49" fmla="*/ 0 w 4021931"/>
                  <a:gd name="connsiteY49"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342231 w 4021931"/>
                  <a:gd name="connsiteY37" fmla="*/ 685007 h 1077119"/>
                  <a:gd name="connsiteX38" fmla="*/ 1246981 w 4021931"/>
                  <a:gd name="connsiteY38" fmla="*/ 664369 h 1077119"/>
                  <a:gd name="connsiteX39" fmla="*/ 961232 w 4021931"/>
                  <a:gd name="connsiteY39" fmla="*/ 560388 h 1077119"/>
                  <a:gd name="connsiteX40" fmla="*/ 903287 w 4021931"/>
                  <a:gd name="connsiteY40" fmla="*/ 542925 h 1077119"/>
                  <a:gd name="connsiteX41" fmla="*/ 808831 w 4021931"/>
                  <a:gd name="connsiteY41" fmla="*/ 518319 h 1077119"/>
                  <a:gd name="connsiteX42" fmla="*/ 745331 w 4021931"/>
                  <a:gd name="connsiteY42" fmla="*/ 492919 h 1077119"/>
                  <a:gd name="connsiteX43" fmla="*/ 669131 w 4021931"/>
                  <a:gd name="connsiteY43" fmla="*/ 454819 h 1077119"/>
                  <a:gd name="connsiteX44" fmla="*/ 599281 w 4021931"/>
                  <a:gd name="connsiteY44" fmla="*/ 423069 h 1077119"/>
                  <a:gd name="connsiteX45" fmla="*/ 421481 w 4021931"/>
                  <a:gd name="connsiteY45" fmla="*/ 315119 h 1077119"/>
                  <a:gd name="connsiteX46" fmla="*/ 288924 w 4021931"/>
                  <a:gd name="connsiteY46" fmla="*/ 220662 h 1077119"/>
                  <a:gd name="connsiteX47" fmla="*/ 117474 w 4021931"/>
                  <a:gd name="connsiteY47" fmla="*/ 103981 h 1077119"/>
                  <a:gd name="connsiteX48" fmla="*/ 50006 w 4021931"/>
                  <a:gd name="connsiteY48" fmla="*/ 44450 h 1077119"/>
                  <a:gd name="connsiteX49" fmla="*/ 0 w 4021931"/>
                  <a:gd name="connsiteY49"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615281 w 4021931"/>
                  <a:gd name="connsiteY33" fmla="*/ 740569 h 1077119"/>
                  <a:gd name="connsiteX34" fmla="*/ 1583531 w 4021931"/>
                  <a:gd name="connsiteY34" fmla="*/ 734219 h 1077119"/>
                  <a:gd name="connsiteX35" fmla="*/ 1558131 w 4021931"/>
                  <a:gd name="connsiteY35" fmla="*/ 727869 h 1077119"/>
                  <a:gd name="connsiteX36" fmla="*/ 1488281 w 4021931"/>
                  <a:gd name="connsiteY36" fmla="*/ 715169 h 1077119"/>
                  <a:gd name="connsiteX37" fmla="*/ 1342231 w 4021931"/>
                  <a:gd name="connsiteY37" fmla="*/ 685007 h 1077119"/>
                  <a:gd name="connsiteX38" fmla="*/ 1242219 w 4021931"/>
                  <a:gd name="connsiteY38" fmla="*/ 657225 h 1077119"/>
                  <a:gd name="connsiteX39" fmla="*/ 961232 w 4021931"/>
                  <a:gd name="connsiteY39" fmla="*/ 560388 h 1077119"/>
                  <a:gd name="connsiteX40" fmla="*/ 903287 w 4021931"/>
                  <a:gd name="connsiteY40" fmla="*/ 542925 h 1077119"/>
                  <a:gd name="connsiteX41" fmla="*/ 808831 w 4021931"/>
                  <a:gd name="connsiteY41" fmla="*/ 518319 h 1077119"/>
                  <a:gd name="connsiteX42" fmla="*/ 745331 w 4021931"/>
                  <a:gd name="connsiteY42" fmla="*/ 492919 h 1077119"/>
                  <a:gd name="connsiteX43" fmla="*/ 669131 w 4021931"/>
                  <a:gd name="connsiteY43" fmla="*/ 454819 h 1077119"/>
                  <a:gd name="connsiteX44" fmla="*/ 599281 w 4021931"/>
                  <a:gd name="connsiteY44" fmla="*/ 423069 h 1077119"/>
                  <a:gd name="connsiteX45" fmla="*/ 421481 w 4021931"/>
                  <a:gd name="connsiteY45" fmla="*/ 315119 h 1077119"/>
                  <a:gd name="connsiteX46" fmla="*/ 288924 w 4021931"/>
                  <a:gd name="connsiteY46" fmla="*/ 220662 h 1077119"/>
                  <a:gd name="connsiteX47" fmla="*/ 117474 w 4021931"/>
                  <a:gd name="connsiteY47" fmla="*/ 103981 h 1077119"/>
                  <a:gd name="connsiteX48" fmla="*/ 50006 w 4021931"/>
                  <a:gd name="connsiteY48" fmla="*/ 44450 h 1077119"/>
                  <a:gd name="connsiteX49" fmla="*/ 0 w 4021931"/>
                  <a:gd name="connsiteY49"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583531 w 4021931"/>
                  <a:gd name="connsiteY33" fmla="*/ 734219 h 1077119"/>
                  <a:gd name="connsiteX34" fmla="*/ 1558131 w 4021931"/>
                  <a:gd name="connsiteY34" fmla="*/ 727869 h 1077119"/>
                  <a:gd name="connsiteX35" fmla="*/ 1488281 w 4021931"/>
                  <a:gd name="connsiteY35" fmla="*/ 715169 h 1077119"/>
                  <a:gd name="connsiteX36" fmla="*/ 1342231 w 4021931"/>
                  <a:gd name="connsiteY36" fmla="*/ 685007 h 1077119"/>
                  <a:gd name="connsiteX37" fmla="*/ 1242219 w 4021931"/>
                  <a:gd name="connsiteY37" fmla="*/ 657225 h 1077119"/>
                  <a:gd name="connsiteX38" fmla="*/ 961232 w 4021931"/>
                  <a:gd name="connsiteY38" fmla="*/ 560388 h 1077119"/>
                  <a:gd name="connsiteX39" fmla="*/ 903287 w 4021931"/>
                  <a:gd name="connsiteY39" fmla="*/ 542925 h 1077119"/>
                  <a:gd name="connsiteX40" fmla="*/ 808831 w 4021931"/>
                  <a:gd name="connsiteY40" fmla="*/ 518319 h 1077119"/>
                  <a:gd name="connsiteX41" fmla="*/ 745331 w 4021931"/>
                  <a:gd name="connsiteY41" fmla="*/ 492919 h 1077119"/>
                  <a:gd name="connsiteX42" fmla="*/ 669131 w 4021931"/>
                  <a:gd name="connsiteY42" fmla="*/ 454819 h 1077119"/>
                  <a:gd name="connsiteX43" fmla="*/ 599281 w 4021931"/>
                  <a:gd name="connsiteY43" fmla="*/ 423069 h 1077119"/>
                  <a:gd name="connsiteX44" fmla="*/ 421481 w 4021931"/>
                  <a:gd name="connsiteY44" fmla="*/ 315119 h 1077119"/>
                  <a:gd name="connsiteX45" fmla="*/ 288924 w 4021931"/>
                  <a:gd name="connsiteY45" fmla="*/ 220662 h 1077119"/>
                  <a:gd name="connsiteX46" fmla="*/ 117474 w 4021931"/>
                  <a:gd name="connsiteY46" fmla="*/ 103981 h 1077119"/>
                  <a:gd name="connsiteX47" fmla="*/ 50006 w 4021931"/>
                  <a:gd name="connsiteY47" fmla="*/ 44450 h 1077119"/>
                  <a:gd name="connsiteX48" fmla="*/ 0 w 4021931"/>
                  <a:gd name="connsiteY48"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2008981 w 4021931"/>
                  <a:gd name="connsiteY28" fmla="*/ 791369 h 1077119"/>
                  <a:gd name="connsiteX29" fmla="*/ 1932781 w 4021931"/>
                  <a:gd name="connsiteY29" fmla="*/ 785019 h 1077119"/>
                  <a:gd name="connsiteX30" fmla="*/ 1856581 w 4021931"/>
                  <a:gd name="connsiteY30" fmla="*/ 772319 h 1077119"/>
                  <a:gd name="connsiteX31" fmla="*/ 1805781 w 4021931"/>
                  <a:gd name="connsiteY31" fmla="*/ 765969 h 1077119"/>
                  <a:gd name="connsiteX32" fmla="*/ 1691481 w 4021931"/>
                  <a:gd name="connsiteY32" fmla="*/ 746919 h 1077119"/>
                  <a:gd name="connsiteX33" fmla="*/ 1583531 w 4021931"/>
                  <a:gd name="connsiteY33" fmla="*/ 734219 h 1077119"/>
                  <a:gd name="connsiteX34" fmla="*/ 1488281 w 4021931"/>
                  <a:gd name="connsiteY34" fmla="*/ 715169 h 1077119"/>
                  <a:gd name="connsiteX35" fmla="*/ 1342231 w 4021931"/>
                  <a:gd name="connsiteY35" fmla="*/ 685007 h 1077119"/>
                  <a:gd name="connsiteX36" fmla="*/ 1242219 w 4021931"/>
                  <a:gd name="connsiteY36" fmla="*/ 657225 h 1077119"/>
                  <a:gd name="connsiteX37" fmla="*/ 961232 w 4021931"/>
                  <a:gd name="connsiteY37" fmla="*/ 560388 h 1077119"/>
                  <a:gd name="connsiteX38" fmla="*/ 903287 w 4021931"/>
                  <a:gd name="connsiteY38" fmla="*/ 542925 h 1077119"/>
                  <a:gd name="connsiteX39" fmla="*/ 808831 w 4021931"/>
                  <a:gd name="connsiteY39" fmla="*/ 518319 h 1077119"/>
                  <a:gd name="connsiteX40" fmla="*/ 745331 w 4021931"/>
                  <a:gd name="connsiteY40" fmla="*/ 492919 h 1077119"/>
                  <a:gd name="connsiteX41" fmla="*/ 669131 w 4021931"/>
                  <a:gd name="connsiteY41" fmla="*/ 454819 h 1077119"/>
                  <a:gd name="connsiteX42" fmla="*/ 599281 w 4021931"/>
                  <a:gd name="connsiteY42" fmla="*/ 423069 h 1077119"/>
                  <a:gd name="connsiteX43" fmla="*/ 421481 w 4021931"/>
                  <a:gd name="connsiteY43" fmla="*/ 315119 h 1077119"/>
                  <a:gd name="connsiteX44" fmla="*/ 288924 w 4021931"/>
                  <a:gd name="connsiteY44" fmla="*/ 220662 h 1077119"/>
                  <a:gd name="connsiteX45" fmla="*/ 117474 w 4021931"/>
                  <a:gd name="connsiteY45" fmla="*/ 103981 h 1077119"/>
                  <a:gd name="connsiteX46" fmla="*/ 50006 w 4021931"/>
                  <a:gd name="connsiteY46" fmla="*/ 44450 h 1077119"/>
                  <a:gd name="connsiteX47" fmla="*/ 0 w 4021931"/>
                  <a:gd name="connsiteY47"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75681 w 4021931"/>
                  <a:gd name="connsiteY24" fmla="*/ 842169 h 1077119"/>
                  <a:gd name="connsiteX25" fmla="*/ 2256631 w 4021931"/>
                  <a:gd name="connsiteY25" fmla="*/ 835819 h 1077119"/>
                  <a:gd name="connsiteX26" fmla="*/ 2129631 w 4021931"/>
                  <a:gd name="connsiteY26" fmla="*/ 823119 h 1077119"/>
                  <a:gd name="connsiteX27" fmla="*/ 2078831 w 4021931"/>
                  <a:gd name="connsiteY27" fmla="*/ 816769 h 1077119"/>
                  <a:gd name="connsiteX28" fmla="*/ 1932781 w 4021931"/>
                  <a:gd name="connsiteY28" fmla="*/ 785019 h 1077119"/>
                  <a:gd name="connsiteX29" fmla="*/ 1856581 w 4021931"/>
                  <a:gd name="connsiteY29" fmla="*/ 772319 h 1077119"/>
                  <a:gd name="connsiteX30" fmla="*/ 1805781 w 4021931"/>
                  <a:gd name="connsiteY30" fmla="*/ 765969 h 1077119"/>
                  <a:gd name="connsiteX31" fmla="*/ 1691481 w 4021931"/>
                  <a:gd name="connsiteY31" fmla="*/ 746919 h 1077119"/>
                  <a:gd name="connsiteX32" fmla="*/ 1583531 w 4021931"/>
                  <a:gd name="connsiteY32" fmla="*/ 734219 h 1077119"/>
                  <a:gd name="connsiteX33" fmla="*/ 1488281 w 4021931"/>
                  <a:gd name="connsiteY33" fmla="*/ 715169 h 1077119"/>
                  <a:gd name="connsiteX34" fmla="*/ 1342231 w 4021931"/>
                  <a:gd name="connsiteY34" fmla="*/ 685007 h 1077119"/>
                  <a:gd name="connsiteX35" fmla="*/ 1242219 w 4021931"/>
                  <a:gd name="connsiteY35" fmla="*/ 657225 h 1077119"/>
                  <a:gd name="connsiteX36" fmla="*/ 961232 w 4021931"/>
                  <a:gd name="connsiteY36" fmla="*/ 560388 h 1077119"/>
                  <a:gd name="connsiteX37" fmla="*/ 903287 w 4021931"/>
                  <a:gd name="connsiteY37" fmla="*/ 542925 h 1077119"/>
                  <a:gd name="connsiteX38" fmla="*/ 808831 w 4021931"/>
                  <a:gd name="connsiteY38" fmla="*/ 518319 h 1077119"/>
                  <a:gd name="connsiteX39" fmla="*/ 745331 w 4021931"/>
                  <a:gd name="connsiteY39" fmla="*/ 492919 h 1077119"/>
                  <a:gd name="connsiteX40" fmla="*/ 669131 w 4021931"/>
                  <a:gd name="connsiteY40" fmla="*/ 454819 h 1077119"/>
                  <a:gd name="connsiteX41" fmla="*/ 599281 w 4021931"/>
                  <a:gd name="connsiteY41" fmla="*/ 423069 h 1077119"/>
                  <a:gd name="connsiteX42" fmla="*/ 421481 w 4021931"/>
                  <a:gd name="connsiteY42" fmla="*/ 315119 h 1077119"/>
                  <a:gd name="connsiteX43" fmla="*/ 288924 w 4021931"/>
                  <a:gd name="connsiteY43" fmla="*/ 220662 h 1077119"/>
                  <a:gd name="connsiteX44" fmla="*/ 117474 w 4021931"/>
                  <a:gd name="connsiteY44" fmla="*/ 103981 h 1077119"/>
                  <a:gd name="connsiteX45" fmla="*/ 50006 w 4021931"/>
                  <a:gd name="connsiteY45" fmla="*/ 44450 h 1077119"/>
                  <a:gd name="connsiteX46" fmla="*/ 0 w 4021931"/>
                  <a:gd name="connsiteY46"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256631 w 4021931"/>
                  <a:gd name="connsiteY24" fmla="*/ 835819 h 1077119"/>
                  <a:gd name="connsiteX25" fmla="*/ 2129631 w 4021931"/>
                  <a:gd name="connsiteY25" fmla="*/ 823119 h 1077119"/>
                  <a:gd name="connsiteX26" fmla="*/ 2078831 w 4021931"/>
                  <a:gd name="connsiteY26" fmla="*/ 816769 h 1077119"/>
                  <a:gd name="connsiteX27" fmla="*/ 1932781 w 4021931"/>
                  <a:gd name="connsiteY27" fmla="*/ 785019 h 1077119"/>
                  <a:gd name="connsiteX28" fmla="*/ 1856581 w 4021931"/>
                  <a:gd name="connsiteY28" fmla="*/ 772319 h 1077119"/>
                  <a:gd name="connsiteX29" fmla="*/ 1805781 w 4021931"/>
                  <a:gd name="connsiteY29" fmla="*/ 765969 h 1077119"/>
                  <a:gd name="connsiteX30" fmla="*/ 1691481 w 4021931"/>
                  <a:gd name="connsiteY30" fmla="*/ 746919 h 1077119"/>
                  <a:gd name="connsiteX31" fmla="*/ 1583531 w 4021931"/>
                  <a:gd name="connsiteY31" fmla="*/ 734219 h 1077119"/>
                  <a:gd name="connsiteX32" fmla="*/ 1488281 w 4021931"/>
                  <a:gd name="connsiteY32" fmla="*/ 715169 h 1077119"/>
                  <a:gd name="connsiteX33" fmla="*/ 1342231 w 4021931"/>
                  <a:gd name="connsiteY33" fmla="*/ 685007 h 1077119"/>
                  <a:gd name="connsiteX34" fmla="*/ 1242219 w 4021931"/>
                  <a:gd name="connsiteY34" fmla="*/ 657225 h 1077119"/>
                  <a:gd name="connsiteX35" fmla="*/ 961232 w 4021931"/>
                  <a:gd name="connsiteY35" fmla="*/ 560388 h 1077119"/>
                  <a:gd name="connsiteX36" fmla="*/ 903287 w 4021931"/>
                  <a:gd name="connsiteY36" fmla="*/ 542925 h 1077119"/>
                  <a:gd name="connsiteX37" fmla="*/ 808831 w 4021931"/>
                  <a:gd name="connsiteY37" fmla="*/ 518319 h 1077119"/>
                  <a:gd name="connsiteX38" fmla="*/ 745331 w 4021931"/>
                  <a:gd name="connsiteY38" fmla="*/ 492919 h 1077119"/>
                  <a:gd name="connsiteX39" fmla="*/ 669131 w 4021931"/>
                  <a:gd name="connsiteY39" fmla="*/ 454819 h 1077119"/>
                  <a:gd name="connsiteX40" fmla="*/ 599281 w 4021931"/>
                  <a:gd name="connsiteY40" fmla="*/ 423069 h 1077119"/>
                  <a:gd name="connsiteX41" fmla="*/ 421481 w 4021931"/>
                  <a:gd name="connsiteY41" fmla="*/ 315119 h 1077119"/>
                  <a:gd name="connsiteX42" fmla="*/ 288924 w 4021931"/>
                  <a:gd name="connsiteY42" fmla="*/ 220662 h 1077119"/>
                  <a:gd name="connsiteX43" fmla="*/ 117474 w 4021931"/>
                  <a:gd name="connsiteY43" fmla="*/ 103981 h 1077119"/>
                  <a:gd name="connsiteX44" fmla="*/ 50006 w 4021931"/>
                  <a:gd name="connsiteY44" fmla="*/ 44450 h 1077119"/>
                  <a:gd name="connsiteX45" fmla="*/ 0 w 4021931"/>
                  <a:gd name="connsiteY45"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643981 w 4021931"/>
                  <a:gd name="connsiteY20" fmla="*/ 899319 h 1077119"/>
                  <a:gd name="connsiteX21" fmla="*/ 2497931 w 4021931"/>
                  <a:gd name="connsiteY21" fmla="*/ 886619 h 1077119"/>
                  <a:gd name="connsiteX22" fmla="*/ 2389981 w 4021931"/>
                  <a:gd name="connsiteY22" fmla="*/ 867569 h 1077119"/>
                  <a:gd name="connsiteX23" fmla="*/ 2307431 w 4021931"/>
                  <a:gd name="connsiteY23" fmla="*/ 848519 h 1077119"/>
                  <a:gd name="connsiteX24" fmla="*/ 2129631 w 4021931"/>
                  <a:gd name="connsiteY24" fmla="*/ 823119 h 1077119"/>
                  <a:gd name="connsiteX25" fmla="*/ 2078831 w 4021931"/>
                  <a:gd name="connsiteY25" fmla="*/ 816769 h 1077119"/>
                  <a:gd name="connsiteX26" fmla="*/ 1932781 w 4021931"/>
                  <a:gd name="connsiteY26" fmla="*/ 785019 h 1077119"/>
                  <a:gd name="connsiteX27" fmla="*/ 1856581 w 4021931"/>
                  <a:gd name="connsiteY27" fmla="*/ 772319 h 1077119"/>
                  <a:gd name="connsiteX28" fmla="*/ 1805781 w 4021931"/>
                  <a:gd name="connsiteY28" fmla="*/ 765969 h 1077119"/>
                  <a:gd name="connsiteX29" fmla="*/ 1691481 w 4021931"/>
                  <a:gd name="connsiteY29" fmla="*/ 746919 h 1077119"/>
                  <a:gd name="connsiteX30" fmla="*/ 1583531 w 4021931"/>
                  <a:gd name="connsiteY30" fmla="*/ 734219 h 1077119"/>
                  <a:gd name="connsiteX31" fmla="*/ 1488281 w 4021931"/>
                  <a:gd name="connsiteY31" fmla="*/ 715169 h 1077119"/>
                  <a:gd name="connsiteX32" fmla="*/ 1342231 w 4021931"/>
                  <a:gd name="connsiteY32" fmla="*/ 685007 h 1077119"/>
                  <a:gd name="connsiteX33" fmla="*/ 1242219 w 4021931"/>
                  <a:gd name="connsiteY33" fmla="*/ 657225 h 1077119"/>
                  <a:gd name="connsiteX34" fmla="*/ 961232 w 4021931"/>
                  <a:gd name="connsiteY34" fmla="*/ 560388 h 1077119"/>
                  <a:gd name="connsiteX35" fmla="*/ 903287 w 4021931"/>
                  <a:gd name="connsiteY35" fmla="*/ 542925 h 1077119"/>
                  <a:gd name="connsiteX36" fmla="*/ 808831 w 4021931"/>
                  <a:gd name="connsiteY36" fmla="*/ 518319 h 1077119"/>
                  <a:gd name="connsiteX37" fmla="*/ 745331 w 4021931"/>
                  <a:gd name="connsiteY37" fmla="*/ 492919 h 1077119"/>
                  <a:gd name="connsiteX38" fmla="*/ 669131 w 4021931"/>
                  <a:gd name="connsiteY38" fmla="*/ 454819 h 1077119"/>
                  <a:gd name="connsiteX39" fmla="*/ 599281 w 4021931"/>
                  <a:gd name="connsiteY39" fmla="*/ 423069 h 1077119"/>
                  <a:gd name="connsiteX40" fmla="*/ 421481 w 4021931"/>
                  <a:gd name="connsiteY40" fmla="*/ 315119 h 1077119"/>
                  <a:gd name="connsiteX41" fmla="*/ 288924 w 4021931"/>
                  <a:gd name="connsiteY41" fmla="*/ 220662 h 1077119"/>
                  <a:gd name="connsiteX42" fmla="*/ 117474 w 4021931"/>
                  <a:gd name="connsiteY42" fmla="*/ 103981 h 1077119"/>
                  <a:gd name="connsiteX43" fmla="*/ 50006 w 4021931"/>
                  <a:gd name="connsiteY43" fmla="*/ 44450 h 1077119"/>
                  <a:gd name="connsiteX44" fmla="*/ 0 w 4021931"/>
                  <a:gd name="connsiteY44"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497931 w 4021931"/>
                  <a:gd name="connsiteY20" fmla="*/ 886619 h 1077119"/>
                  <a:gd name="connsiteX21" fmla="*/ 2389981 w 4021931"/>
                  <a:gd name="connsiteY21" fmla="*/ 867569 h 1077119"/>
                  <a:gd name="connsiteX22" fmla="*/ 2307431 w 4021931"/>
                  <a:gd name="connsiteY22" fmla="*/ 848519 h 1077119"/>
                  <a:gd name="connsiteX23" fmla="*/ 2129631 w 4021931"/>
                  <a:gd name="connsiteY23" fmla="*/ 823119 h 1077119"/>
                  <a:gd name="connsiteX24" fmla="*/ 2078831 w 4021931"/>
                  <a:gd name="connsiteY24" fmla="*/ 816769 h 1077119"/>
                  <a:gd name="connsiteX25" fmla="*/ 1932781 w 4021931"/>
                  <a:gd name="connsiteY25" fmla="*/ 785019 h 1077119"/>
                  <a:gd name="connsiteX26" fmla="*/ 1856581 w 4021931"/>
                  <a:gd name="connsiteY26" fmla="*/ 772319 h 1077119"/>
                  <a:gd name="connsiteX27" fmla="*/ 1805781 w 4021931"/>
                  <a:gd name="connsiteY27" fmla="*/ 765969 h 1077119"/>
                  <a:gd name="connsiteX28" fmla="*/ 1691481 w 4021931"/>
                  <a:gd name="connsiteY28" fmla="*/ 746919 h 1077119"/>
                  <a:gd name="connsiteX29" fmla="*/ 1583531 w 4021931"/>
                  <a:gd name="connsiteY29" fmla="*/ 734219 h 1077119"/>
                  <a:gd name="connsiteX30" fmla="*/ 1488281 w 4021931"/>
                  <a:gd name="connsiteY30" fmla="*/ 715169 h 1077119"/>
                  <a:gd name="connsiteX31" fmla="*/ 1342231 w 4021931"/>
                  <a:gd name="connsiteY31" fmla="*/ 685007 h 1077119"/>
                  <a:gd name="connsiteX32" fmla="*/ 1242219 w 4021931"/>
                  <a:gd name="connsiteY32" fmla="*/ 657225 h 1077119"/>
                  <a:gd name="connsiteX33" fmla="*/ 961232 w 4021931"/>
                  <a:gd name="connsiteY33" fmla="*/ 560388 h 1077119"/>
                  <a:gd name="connsiteX34" fmla="*/ 903287 w 4021931"/>
                  <a:gd name="connsiteY34" fmla="*/ 542925 h 1077119"/>
                  <a:gd name="connsiteX35" fmla="*/ 808831 w 4021931"/>
                  <a:gd name="connsiteY35" fmla="*/ 518319 h 1077119"/>
                  <a:gd name="connsiteX36" fmla="*/ 745331 w 4021931"/>
                  <a:gd name="connsiteY36" fmla="*/ 492919 h 1077119"/>
                  <a:gd name="connsiteX37" fmla="*/ 669131 w 4021931"/>
                  <a:gd name="connsiteY37" fmla="*/ 454819 h 1077119"/>
                  <a:gd name="connsiteX38" fmla="*/ 599281 w 4021931"/>
                  <a:gd name="connsiteY38" fmla="*/ 423069 h 1077119"/>
                  <a:gd name="connsiteX39" fmla="*/ 421481 w 4021931"/>
                  <a:gd name="connsiteY39" fmla="*/ 315119 h 1077119"/>
                  <a:gd name="connsiteX40" fmla="*/ 288924 w 4021931"/>
                  <a:gd name="connsiteY40" fmla="*/ 220662 h 1077119"/>
                  <a:gd name="connsiteX41" fmla="*/ 117474 w 4021931"/>
                  <a:gd name="connsiteY41" fmla="*/ 103981 h 1077119"/>
                  <a:gd name="connsiteX42" fmla="*/ 50006 w 4021931"/>
                  <a:gd name="connsiteY42" fmla="*/ 44450 h 1077119"/>
                  <a:gd name="connsiteX43" fmla="*/ 0 w 4021931"/>
                  <a:gd name="connsiteY43"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94781 w 4021931"/>
                  <a:gd name="connsiteY18" fmla="*/ 918369 h 1077119"/>
                  <a:gd name="connsiteX19" fmla="*/ 2663031 w 4021931"/>
                  <a:gd name="connsiteY19" fmla="*/ 905669 h 1077119"/>
                  <a:gd name="connsiteX20" fmla="*/ 2497931 w 4021931"/>
                  <a:gd name="connsiteY20" fmla="*/ 886619 h 1077119"/>
                  <a:gd name="connsiteX21" fmla="*/ 2389981 w 4021931"/>
                  <a:gd name="connsiteY21" fmla="*/ 867569 h 1077119"/>
                  <a:gd name="connsiteX22" fmla="*/ 2129631 w 4021931"/>
                  <a:gd name="connsiteY22" fmla="*/ 823119 h 1077119"/>
                  <a:gd name="connsiteX23" fmla="*/ 2078831 w 4021931"/>
                  <a:gd name="connsiteY23" fmla="*/ 816769 h 1077119"/>
                  <a:gd name="connsiteX24" fmla="*/ 1932781 w 4021931"/>
                  <a:gd name="connsiteY24" fmla="*/ 785019 h 1077119"/>
                  <a:gd name="connsiteX25" fmla="*/ 1856581 w 4021931"/>
                  <a:gd name="connsiteY25" fmla="*/ 772319 h 1077119"/>
                  <a:gd name="connsiteX26" fmla="*/ 1805781 w 4021931"/>
                  <a:gd name="connsiteY26" fmla="*/ 765969 h 1077119"/>
                  <a:gd name="connsiteX27" fmla="*/ 1691481 w 4021931"/>
                  <a:gd name="connsiteY27" fmla="*/ 746919 h 1077119"/>
                  <a:gd name="connsiteX28" fmla="*/ 1583531 w 4021931"/>
                  <a:gd name="connsiteY28" fmla="*/ 734219 h 1077119"/>
                  <a:gd name="connsiteX29" fmla="*/ 1488281 w 4021931"/>
                  <a:gd name="connsiteY29" fmla="*/ 715169 h 1077119"/>
                  <a:gd name="connsiteX30" fmla="*/ 1342231 w 4021931"/>
                  <a:gd name="connsiteY30" fmla="*/ 685007 h 1077119"/>
                  <a:gd name="connsiteX31" fmla="*/ 1242219 w 4021931"/>
                  <a:gd name="connsiteY31" fmla="*/ 657225 h 1077119"/>
                  <a:gd name="connsiteX32" fmla="*/ 961232 w 4021931"/>
                  <a:gd name="connsiteY32" fmla="*/ 560388 h 1077119"/>
                  <a:gd name="connsiteX33" fmla="*/ 903287 w 4021931"/>
                  <a:gd name="connsiteY33" fmla="*/ 542925 h 1077119"/>
                  <a:gd name="connsiteX34" fmla="*/ 808831 w 4021931"/>
                  <a:gd name="connsiteY34" fmla="*/ 518319 h 1077119"/>
                  <a:gd name="connsiteX35" fmla="*/ 745331 w 4021931"/>
                  <a:gd name="connsiteY35" fmla="*/ 492919 h 1077119"/>
                  <a:gd name="connsiteX36" fmla="*/ 669131 w 4021931"/>
                  <a:gd name="connsiteY36" fmla="*/ 454819 h 1077119"/>
                  <a:gd name="connsiteX37" fmla="*/ 599281 w 4021931"/>
                  <a:gd name="connsiteY37" fmla="*/ 423069 h 1077119"/>
                  <a:gd name="connsiteX38" fmla="*/ 421481 w 4021931"/>
                  <a:gd name="connsiteY38" fmla="*/ 315119 h 1077119"/>
                  <a:gd name="connsiteX39" fmla="*/ 288924 w 4021931"/>
                  <a:gd name="connsiteY39" fmla="*/ 220662 h 1077119"/>
                  <a:gd name="connsiteX40" fmla="*/ 117474 w 4021931"/>
                  <a:gd name="connsiteY40" fmla="*/ 103981 h 1077119"/>
                  <a:gd name="connsiteX41" fmla="*/ 50006 w 4021931"/>
                  <a:gd name="connsiteY41" fmla="*/ 44450 h 1077119"/>
                  <a:gd name="connsiteX42" fmla="*/ 0 w 4021931"/>
                  <a:gd name="connsiteY42"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58281 w 4021931"/>
                  <a:gd name="connsiteY16" fmla="*/ 937419 h 1077119"/>
                  <a:gd name="connsiteX17" fmla="*/ 2726531 w 4021931"/>
                  <a:gd name="connsiteY17" fmla="*/ 924719 h 1077119"/>
                  <a:gd name="connsiteX18" fmla="*/ 2663031 w 4021931"/>
                  <a:gd name="connsiteY18" fmla="*/ 905669 h 1077119"/>
                  <a:gd name="connsiteX19" fmla="*/ 2497931 w 4021931"/>
                  <a:gd name="connsiteY19" fmla="*/ 886619 h 1077119"/>
                  <a:gd name="connsiteX20" fmla="*/ 2389981 w 4021931"/>
                  <a:gd name="connsiteY20" fmla="*/ 867569 h 1077119"/>
                  <a:gd name="connsiteX21" fmla="*/ 2129631 w 4021931"/>
                  <a:gd name="connsiteY21" fmla="*/ 823119 h 1077119"/>
                  <a:gd name="connsiteX22" fmla="*/ 2078831 w 4021931"/>
                  <a:gd name="connsiteY22" fmla="*/ 816769 h 1077119"/>
                  <a:gd name="connsiteX23" fmla="*/ 1932781 w 4021931"/>
                  <a:gd name="connsiteY23" fmla="*/ 785019 h 1077119"/>
                  <a:gd name="connsiteX24" fmla="*/ 1856581 w 4021931"/>
                  <a:gd name="connsiteY24" fmla="*/ 772319 h 1077119"/>
                  <a:gd name="connsiteX25" fmla="*/ 1805781 w 4021931"/>
                  <a:gd name="connsiteY25" fmla="*/ 765969 h 1077119"/>
                  <a:gd name="connsiteX26" fmla="*/ 1691481 w 4021931"/>
                  <a:gd name="connsiteY26" fmla="*/ 746919 h 1077119"/>
                  <a:gd name="connsiteX27" fmla="*/ 1583531 w 4021931"/>
                  <a:gd name="connsiteY27" fmla="*/ 734219 h 1077119"/>
                  <a:gd name="connsiteX28" fmla="*/ 1488281 w 4021931"/>
                  <a:gd name="connsiteY28" fmla="*/ 715169 h 1077119"/>
                  <a:gd name="connsiteX29" fmla="*/ 1342231 w 4021931"/>
                  <a:gd name="connsiteY29" fmla="*/ 685007 h 1077119"/>
                  <a:gd name="connsiteX30" fmla="*/ 1242219 w 4021931"/>
                  <a:gd name="connsiteY30" fmla="*/ 657225 h 1077119"/>
                  <a:gd name="connsiteX31" fmla="*/ 961232 w 4021931"/>
                  <a:gd name="connsiteY31" fmla="*/ 560388 h 1077119"/>
                  <a:gd name="connsiteX32" fmla="*/ 903287 w 4021931"/>
                  <a:gd name="connsiteY32" fmla="*/ 542925 h 1077119"/>
                  <a:gd name="connsiteX33" fmla="*/ 808831 w 4021931"/>
                  <a:gd name="connsiteY33" fmla="*/ 518319 h 1077119"/>
                  <a:gd name="connsiteX34" fmla="*/ 745331 w 4021931"/>
                  <a:gd name="connsiteY34" fmla="*/ 492919 h 1077119"/>
                  <a:gd name="connsiteX35" fmla="*/ 669131 w 4021931"/>
                  <a:gd name="connsiteY35" fmla="*/ 454819 h 1077119"/>
                  <a:gd name="connsiteX36" fmla="*/ 599281 w 4021931"/>
                  <a:gd name="connsiteY36" fmla="*/ 423069 h 1077119"/>
                  <a:gd name="connsiteX37" fmla="*/ 421481 w 4021931"/>
                  <a:gd name="connsiteY37" fmla="*/ 315119 h 1077119"/>
                  <a:gd name="connsiteX38" fmla="*/ 288924 w 4021931"/>
                  <a:gd name="connsiteY38" fmla="*/ 220662 h 1077119"/>
                  <a:gd name="connsiteX39" fmla="*/ 117474 w 4021931"/>
                  <a:gd name="connsiteY39" fmla="*/ 103981 h 1077119"/>
                  <a:gd name="connsiteX40" fmla="*/ 50006 w 4021931"/>
                  <a:gd name="connsiteY40" fmla="*/ 44450 h 1077119"/>
                  <a:gd name="connsiteX41" fmla="*/ 0 w 4021931"/>
                  <a:gd name="connsiteY41"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26531 w 4021931"/>
                  <a:gd name="connsiteY16" fmla="*/ 924719 h 1077119"/>
                  <a:gd name="connsiteX17" fmla="*/ 2663031 w 4021931"/>
                  <a:gd name="connsiteY17" fmla="*/ 905669 h 1077119"/>
                  <a:gd name="connsiteX18" fmla="*/ 2497931 w 4021931"/>
                  <a:gd name="connsiteY18" fmla="*/ 886619 h 1077119"/>
                  <a:gd name="connsiteX19" fmla="*/ 2389981 w 4021931"/>
                  <a:gd name="connsiteY19" fmla="*/ 867569 h 1077119"/>
                  <a:gd name="connsiteX20" fmla="*/ 2129631 w 4021931"/>
                  <a:gd name="connsiteY20" fmla="*/ 823119 h 1077119"/>
                  <a:gd name="connsiteX21" fmla="*/ 2078831 w 4021931"/>
                  <a:gd name="connsiteY21" fmla="*/ 816769 h 1077119"/>
                  <a:gd name="connsiteX22" fmla="*/ 1932781 w 4021931"/>
                  <a:gd name="connsiteY22" fmla="*/ 785019 h 1077119"/>
                  <a:gd name="connsiteX23" fmla="*/ 1856581 w 4021931"/>
                  <a:gd name="connsiteY23" fmla="*/ 772319 h 1077119"/>
                  <a:gd name="connsiteX24" fmla="*/ 1805781 w 4021931"/>
                  <a:gd name="connsiteY24" fmla="*/ 765969 h 1077119"/>
                  <a:gd name="connsiteX25" fmla="*/ 1691481 w 4021931"/>
                  <a:gd name="connsiteY25" fmla="*/ 746919 h 1077119"/>
                  <a:gd name="connsiteX26" fmla="*/ 1583531 w 4021931"/>
                  <a:gd name="connsiteY26" fmla="*/ 734219 h 1077119"/>
                  <a:gd name="connsiteX27" fmla="*/ 1488281 w 4021931"/>
                  <a:gd name="connsiteY27" fmla="*/ 715169 h 1077119"/>
                  <a:gd name="connsiteX28" fmla="*/ 1342231 w 4021931"/>
                  <a:gd name="connsiteY28" fmla="*/ 685007 h 1077119"/>
                  <a:gd name="connsiteX29" fmla="*/ 1242219 w 4021931"/>
                  <a:gd name="connsiteY29" fmla="*/ 657225 h 1077119"/>
                  <a:gd name="connsiteX30" fmla="*/ 961232 w 4021931"/>
                  <a:gd name="connsiteY30" fmla="*/ 560388 h 1077119"/>
                  <a:gd name="connsiteX31" fmla="*/ 903287 w 4021931"/>
                  <a:gd name="connsiteY31" fmla="*/ 542925 h 1077119"/>
                  <a:gd name="connsiteX32" fmla="*/ 808831 w 4021931"/>
                  <a:gd name="connsiteY32" fmla="*/ 518319 h 1077119"/>
                  <a:gd name="connsiteX33" fmla="*/ 745331 w 4021931"/>
                  <a:gd name="connsiteY33" fmla="*/ 492919 h 1077119"/>
                  <a:gd name="connsiteX34" fmla="*/ 669131 w 4021931"/>
                  <a:gd name="connsiteY34" fmla="*/ 454819 h 1077119"/>
                  <a:gd name="connsiteX35" fmla="*/ 599281 w 4021931"/>
                  <a:gd name="connsiteY35" fmla="*/ 423069 h 1077119"/>
                  <a:gd name="connsiteX36" fmla="*/ 421481 w 4021931"/>
                  <a:gd name="connsiteY36" fmla="*/ 315119 h 1077119"/>
                  <a:gd name="connsiteX37" fmla="*/ 288924 w 4021931"/>
                  <a:gd name="connsiteY37" fmla="*/ 220662 h 1077119"/>
                  <a:gd name="connsiteX38" fmla="*/ 117474 w 4021931"/>
                  <a:gd name="connsiteY38" fmla="*/ 103981 h 1077119"/>
                  <a:gd name="connsiteX39" fmla="*/ 50006 w 4021931"/>
                  <a:gd name="connsiteY39" fmla="*/ 44450 h 1077119"/>
                  <a:gd name="connsiteX40" fmla="*/ 0 w 4021931"/>
                  <a:gd name="connsiteY40"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15431 w 4021931"/>
                  <a:gd name="connsiteY14" fmla="*/ 950119 h 1077119"/>
                  <a:gd name="connsiteX15" fmla="*/ 2790031 w 4021931"/>
                  <a:gd name="connsiteY15" fmla="*/ 943769 h 1077119"/>
                  <a:gd name="connsiteX16" fmla="*/ 2726531 w 4021931"/>
                  <a:gd name="connsiteY16" fmla="*/ 924719 h 1077119"/>
                  <a:gd name="connsiteX17" fmla="*/ 2497931 w 4021931"/>
                  <a:gd name="connsiteY17" fmla="*/ 886619 h 1077119"/>
                  <a:gd name="connsiteX18" fmla="*/ 2389981 w 4021931"/>
                  <a:gd name="connsiteY18" fmla="*/ 867569 h 1077119"/>
                  <a:gd name="connsiteX19" fmla="*/ 2129631 w 4021931"/>
                  <a:gd name="connsiteY19" fmla="*/ 823119 h 1077119"/>
                  <a:gd name="connsiteX20" fmla="*/ 2078831 w 4021931"/>
                  <a:gd name="connsiteY20" fmla="*/ 816769 h 1077119"/>
                  <a:gd name="connsiteX21" fmla="*/ 1932781 w 4021931"/>
                  <a:gd name="connsiteY21" fmla="*/ 785019 h 1077119"/>
                  <a:gd name="connsiteX22" fmla="*/ 1856581 w 4021931"/>
                  <a:gd name="connsiteY22" fmla="*/ 772319 h 1077119"/>
                  <a:gd name="connsiteX23" fmla="*/ 1805781 w 4021931"/>
                  <a:gd name="connsiteY23" fmla="*/ 765969 h 1077119"/>
                  <a:gd name="connsiteX24" fmla="*/ 1691481 w 4021931"/>
                  <a:gd name="connsiteY24" fmla="*/ 746919 h 1077119"/>
                  <a:gd name="connsiteX25" fmla="*/ 1583531 w 4021931"/>
                  <a:gd name="connsiteY25" fmla="*/ 734219 h 1077119"/>
                  <a:gd name="connsiteX26" fmla="*/ 1488281 w 4021931"/>
                  <a:gd name="connsiteY26" fmla="*/ 715169 h 1077119"/>
                  <a:gd name="connsiteX27" fmla="*/ 1342231 w 4021931"/>
                  <a:gd name="connsiteY27" fmla="*/ 685007 h 1077119"/>
                  <a:gd name="connsiteX28" fmla="*/ 1242219 w 4021931"/>
                  <a:gd name="connsiteY28" fmla="*/ 657225 h 1077119"/>
                  <a:gd name="connsiteX29" fmla="*/ 961232 w 4021931"/>
                  <a:gd name="connsiteY29" fmla="*/ 560388 h 1077119"/>
                  <a:gd name="connsiteX30" fmla="*/ 903287 w 4021931"/>
                  <a:gd name="connsiteY30" fmla="*/ 542925 h 1077119"/>
                  <a:gd name="connsiteX31" fmla="*/ 808831 w 4021931"/>
                  <a:gd name="connsiteY31" fmla="*/ 518319 h 1077119"/>
                  <a:gd name="connsiteX32" fmla="*/ 745331 w 4021931"/>
                  <a:gd name="connsiteY32" fmla="*/ 492919 h 1077119"/>
                  <a:gd name="connsiteX33" fmla="*/ 669131 w 4021931"/>
                  <a:gd name="connsiteY33" fmla="*/ 454819 h 1077119"/>
                  <a:gd name="connsiteX34" fmla="*/ 599281 w 4021931"/>
                  <a:gd name="connsiteY34" fmla="*/ 423069 h 1077119"/>
                  <a:gd name="connsiteX35" fmla="*/ 421481 w 4021931"/>
                  <a:gd name="connsiteY35" fmla="*/ 315119 h 1077119"/>
                  <a:gd name="connsiteX36" fmla="*/ 288924 w 4021931"/>
                  <a:gd name="connsiteY36" fmla="*/ 220662 h 1077119"/>
                  <a:gd name="connsiteX37" fmla="*/ 117474 w 4021931"/>
                  <a:gd name="connsiteY37" fmla="*/ 103981 h 1077119"/>
                  <a:gd name="connsiteX38" fmla="*/ 50006 w 4021931"/>
                  <a:gd name="connsiteY38" fmla="*/ 44450 h 1077119"/>
                  <a:gd name="connsiteX39" fmla="*/ 0 w 4021931"/>
                  <a:gd name="connsiteY39"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790031 w 4021931"/>
                  <a:gd name="connsiteY14" fmla="*/ 943769 h 1077119"/>
                  <a:gd name="connsiteX15" fmla="*/ 2726531 w 4021931"/>
                  <a:gd name="connsiteY15" fmla="*/ 924719 h 1077119"/>
                  <a:gd name="connsiteX16" fmla="*/ 2497931 w 4021931"/>
                  <a:gd name="connsiteY16" fmla="*/ 886619 h 1077119"/>
                  <a:gd name="connsiteX17" fmla="*/ 2389981 w 4021931"/>
                  <a:gd name="connsiteY17" fmla="*/ 867569 h 1077119"/>
                  <a:gd name="connsiteX18" fmla="*/ 2129631 w 4021931"/>
                  <a:gd name="connsiteY18" fmla="*/ 823119 h 1077119"/>
                  <a:gd name="connsiteX19" fmla="*/ 2078831 w 4021931"/>
                  <a:gd name="connsiteY19" fmla="*/ 816769 h 1077119"/>
                  <a:gd name="connsiteX20" fmla="*/ 1932781 w 4021931"/>
                  <a:gd name="connsiteY20" fmla="*/ 785019 h 1077119"/>
                  <a:gd name="connsiteX21" fmla="*/ 1856581 w 4021931"/>
                  <a:gd name="connsiteY21" fmla="*/ 772319 h 1077119"/>
                  <a:gd name="connsiteX22" fmla="*/ 1805781 w 4021931"/>
                  <a:gd name="connsiteY22" fmla="*/ 765969 h 1077119"/>
                  <a:gd name="connsiteX23" fmla="*/ 1691481 w 4021931"/>
                  <a:gd name="connsiteY23" fmla="*/ 746919 h 1077119"/>
                  <a:gd name="connsiteX24" fmla="*/ 1583531 w 4021931"/>
                  <a:gd name="connsiteY24" fmla="*/ 734219 h 1077119"/>
                  <a:gd name="connsiteX25" fmla="*/ 1488281 w 4021931"/>
                  <a:gd name="connsiteY25" fmla="*/ 715169 h 1077119"/>
                  <a:gd name="connsiteX26" fmla="*/ 1342231 w 4021931"/>
                  <a:gd name="connsiteY26" fmla="*/ 685007 h 1077119"/>
                  <a:gd name="connsiteX27" fmla="*/ 1242219 w 4021931"/>
                  <a:gd name="connsiteY27" fmla="*/ 657225 h 1077119"/>
                  <a:gd name="connsiteX28" fmla="*/ 961232 w 4021931"/>
                  <a:gd name="connsiteY28" fmla="*/ 560388 h 1077119"/>
                  <a:gd name="connsiteX29" fmla="*/ 903287 w 4021931"/>
                  <a:gd name="connsiteY29" fmla="*/ 542925 h 1077119"/>
                  <a:gd name="connsiteX30" fmla="*/ 808831 w 4021931"/>
                  <a:gd name="connsiteY30" fmla="*/ 518319 h 1077119"/>
                  <a:gd name="connsiteX31" fmla="*/ 745331 w 4021931"/>
                  <a:gd name="connsiteY31" fmla="*/ 492919 h 1077119"/>
                  <a:gd name="connsiteX32" fmla="*/ 669131 w 4021931"/>
                  <a:gd name="connsiteY32" fmla="*/ 454819 h 1077119"/>
                  <a:gd name="connsiteX33" fmla="*/ 599281 w 4021931"/>
                  <a:gd name="connsiteY33" fmla="*/ 423069 h 1077119"/>
                  <a:gd name="connsiteX34" fmla="*/ 421481 w 4021931"/>
                  <a:gd name="connsiteY34" fmla="*/ 315119 h 1077119"/>
                  <a:gd name="connsiteX35" fmla="*/ 288924 w 4021931"/>
                  <a:gd name="connsiteY35" fmla="*/ 220662 h 1077119"/>
                  <a:gd name="connsiteX36" fmla="*/ 117474 w 4021931"/>
                  <a:gd name="connsiteY36" fmla="*/ 103981 h 1077119"/>
                  <a:gd name="connsiteX37" fmla="*/ 50006 w 4021931"/>
                  <a:gd name="connsiteY37" fmla="*/ 44450 h 1077119"/>
                  <a:gd name="connsiteX38" fmla="*/ 0 w 4021931"/>
                  <a:gd name="connsiteY38"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72581 w 4021931"/>
                  <a:gd name="connsiteY13" fmla="*/ 956469 h 1077119"/>
                  <a:gd name="connsiteX14" fmla="*/ 2804318 w 4021931"/>
                  <a:gd name="connsiteY14" fmla="*/ 941388 h 1077119"/>
                  <a:gd name="connsiteX15" fmla="*/ 2726531 w 4021931"/>
                  <a:gd name="connsiteY15" fmla="*/ 924719 h 1077119"/>
                  <a:gd name="connsiteX16" fmla="*/ 2497931 w 4021931"/>
                  <a:gd name="connsiteY16" fmla="*/ 886619 h 1077119"/>
                  <a:gd name="connsiteX17" fmla="*/ 2389981 w 4021931"/>
                  <a:gd name="connsiteY17" fmla="*/ 867569 h 1077119"/>
                  <a:gd name="connsiteX18" fmla="*/ 2129631 w 4021931"/>
                  <a:gd name="connsiteY18" fmla="*/ 823119 h 1077119"/>
                  <a:gd name="connsiteX19" fmla="*/ 2078831 w 4021931"/>
                  <a:gd name="connsiteY19" fmla="*/ 816769 h 1077119"/>
                  <a:gd name="connsiteX20" fmla="*/ 1932781 w 4021931"/>
                  <a:gd name="connsiteY20" fmla="*/ 785019 h 1077119"/>
                  <a:gd name="connsiteX21" fmla="*/ 1856581 w 4021931"/>
                  <a:gd name="connsiteY21" fmla="*/ 772319 h 1077119"/>
                  <a:gd name="connsiteX22" fmla="*/ 1805781 w 4021931"/>
                  <a:gd name="connsiteY22" fmla="*/ 765969 h 1077119"/>
                  <a:gd name="connsiteX23" fmla="*/ 1691481 w 4021931"/>
                  <a:gd name="connsiteY23" fmla="*/ 746919 h 1077119"/>
                  <a:gd name="connsiteX24" fmla="*/ 1583531 w 4021931"/>
                  <a:gd name="connsiteY24" fmla="*/ 734219 h 1077119"/>
                  <a:gd name="connsiteX25" fmla="*/ 1488281 w 4021931"/>
                  <a:gd name="connsiteY25" fmla="*/ 715169 h 1077119"/>
                  <a:gd name="connsiteX26" fmla="*/ 1342231 w 4021931"/>
                  <a:gd name="connsiteY26" fmla="*/ 685007 h 1077119"/>
                  <a:gd name="connsiteX27" fmla="*/ 1242219 w 4021931"/>
                  <a:gd name="connsiteY27" fmla="*/ 657225 h 1077119"/>
                  <a:gd name="connsiteX28" fmla="*/ 961232 w 4021931"/>
                  <a:gd name="connsiteY28" fmla="*/ 560388 h 1077119"/>
                  <a:gd name="connsiteX29" fmla="*/ 903287 w 4021931"/>
                  <a:gd name="connsiteY29" fmla="*/ 542925 h 1077119"/>
                  <a:gd name="connsiteX30" fmla="*/ 808831 w 4021931"/>
                  <a:gd name="connsiteY30" fmla="*/ 518319 h 1077119"/>
                  <a:gd name="connsiteX31" fmla="*/ 745331 w 4021931"/>
                  <a:gd name="connsiteY31" fmla="*/ 492919 h 1077119"/>
                  <a:gd name="connsiteX32" fmla="*/ 669131 w 4021931"/>
                  <a:gd name="connsiteY32" fmla="*/ 454819 h 1077119"/>
                  <a:gd name="connsiteX33" fmla="*/ 599281 w 4021931"/>
                  <a:gd name="connsiteY33" fmla="*/ 423069 h 1077119"/>
                  <a:gd name="connsiteX34" fmla="*/ 421481 w 4021931"/>
                  <a:gd name="connsiteY34" fmla="*/ 315119 h 1077119"/>
                  <a:gd name="connsiteX35" fmla="*/ 288924 w 4021931"/>
                  <a:gd name="connsiteY35" fmla="*/ 220662 h 1077119"/>
                  <a:gd name="connsiteX36" fmla="*/ 117474 w 4021931"/>
                  <a:gd name="connsiteY36" fmla="*/ 103981 h 1077119"/>
                  <a:gd name="connsiteX37" fmla="*/ 50006 w 4021931"/>
                  <a:gd name="connsiteY37" fmla="*/ 44450 h 1077119"/>
                  <a:gd name="connsiteX38" fmla="*/ 0 w 4021931"/>
                  <a:gd name="connsiteY38"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99581 w 4021931"/>
                  <a:gd name="connsiteY11" fmla="*/ 975519 h 1077119"/>
                  <a:gd name="connsiteX12" fmla="*/ 2948781 w 4021931"/>
                  <a:gd name="connsiteY12" fmla="*/ 969169 h 1077119"/>
                  <a:gd name="connsiteX13" fmla="*/ 2804318 w 4021931"/>
                  <a:gd name="connsiteY13" fmla="*/ 941388 h 1077119"/>
                  <a:gd name="connsiteX14" fmla="*/ 2726531 w 4021931"/>
                  <a:gd name="connsiteY14" fmla="*/ 924719 h 1077119"/>
                  <a:gd name="connsiteX15" fmla="*/ 2497931 w 4021931"/>
                  <a:gd name="connsiteY15" fmla="*/ 886619 h 1077119"/>
                  <a:gd name="connsiteX16" fmla="*/ 2389981 w 4021931"/>
                  <a:gd name="connsiteY16" fmla="*/ 867569 h 1077119"/>
                  <a:gd name="connsiteX17" fmla="*/ 2129631 w 4021931"/>
                  <a:gd name="connsiteY17" fmla="*/ 823119 h 1077119"/>
                  <a:gd name="connsiteX18" fmla="*/ 2078831 w 4021931"/>
                  <a:gd name="connsiteY18" fmla="*/ 816769 h 1077119"/>
                  <a:gd name="connsiteX19" fmla="*/ 1932781 w 4021931"/>
                  <a:gd name="connsiteY19" fmla="*/ 785019 h 1077119"/>
                  <a:gd name="connsiteX20" fmla="*/ 1856581 w 4021931"/>
                  <a:gd name="connsiteY20" fmla="*/ 772319 h 1077119"/>
                  <a:gd name="connsiteX21" fmla="*/ 1805781 w 4021931"/>
                  <a:gd name="connsiteY21" fmla="*/ 765969 h 1077119"/>
                  <a:gd name="connsiteX22" fmla="*/ 1691481 w 4021931"/>
                  <a:gd name="connsiteY22" fmla="*/ 746919 h 1077119"/>
                  <a:gd name="connsiteX23" fmla="*/ 1583531 w 4021931"/>
                  <a:gd name="connsiteY23" fmla="*/ 734219 h 1077119"/>
                  <a:gd name="connsiteX24" fmla="*/ 1488281 w 4021931"/>
                  <a:gd name="connsiteY24" fmla="*/ 715169 h 1077119"/>
                  <a:gd name="connsiteX25" fmla="*/ 1342231 w 4021931"/>
                  <a:gd name="connsiteY25" fmla="*/ 685007 h 1077119"/>
                  <a:gd name="connsiteX26" fmla="*/ 1242219 w 4021931"/>
                  <a:gd name="connsiteY26" fmla="*/ 657225 h 1077119"/>
                  <a:gd name="connsiteX27" fmla="*/ 961232 w 4021931"/>
                  <a:gd name="connsiteY27" fmla="*/ 560388 h 1077119"/>
                  <a:gd name="connsiteX28" fmla="*/ 903287 w 4021931"/>
                  <a:gd name="connsiteY28" fmla="*/ 542925 h 1077119"/>
                  <a:gd name="connsiteX29" fmla="*/ 808831 w 4021931"/>
                  <a:gd name="connsiteY29" fmla="*/ 518319 h 1077119"/>
                  <a:gd name="connsiteX30" fmla="*/ 745331 w 4021931"/>
                  <a:gd name="connsiteY30" fmla="*/ 492919 h 1077119"/>
                  <a:gd name="connsiteX31" fmla="*/ 669131 w 4021931"/>
                  <a:gd name="connsiteY31" fmla="*/ 454819 h 1077119"/>
                  <a:gd name="connsiteX32" fmla="*/ 599281 w 4021931"/>
                  <a:gd name="connsiteY32" fmla="*/ 423069 h 1077119"/>
                  <a:gd name="connsiteX33" fmla="*/ 421481 w 4021931"/>
                  <a:gd name="connsiteY33" fmla="*/ 315119 h 1077119"/>
                  <a:gd name="connsiteX34" fmla="*/ 288924 w 4021931"/>
                  <a:gd name="connsiteY34" fmla="*/ 220662 h 1077119"/>
                  <a:gd name="connsiteX35" fmla="*/ 117474 w 4021931"/>
                  <a:gd name="connsiteY35" fmla="*/ 103981 h 1077119"/>
                  <a:gd name="connsiteX36" fmla="*/ 50006 w 4021931"/>
                  <a:gd name="connsiteY36" fmla="*/ 44450 h 1077119"/>
                  <a:gd name="connsiteX37" fmla="*/ 0 w 4021931"/>
                  <a:gd name="connsiteY37"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48781 w 4021931"/>
                  <a:gd name="connsiteY11" fmla="*/ 969169 h 1077119"/>
                  <a:gd name="connsiteX12" fmla="*/ 2804318 w 4021931"/>
                  <a:gd name="connsiteY12" fmla="*/ 941388 h 1077119"/>
                  <a:gd name="connsiteX13" fmla="*/ 2726531 w 4021931"/>
                  <a:gd name="connsiteY13" fmla="*/ 924719 h 1077119"/>
                  <a:gd name="connsiteX14" fmla="*/ 2497931 w 4021931"/>
                  <a:gd name="connsiteY14" fmla="*/ 886619 h 1077119"/>
                  <a:gd name="connsiteX15" fmla="*/ 2389981 w 4021931"/>
                  <a:gd name="connsiteY15" fmla="*/ 867569 h 1077119"/>
                  <a:gd name="connsiteX16" fmla="*/ 2129631 w 4021931"/>
                  <a:gd name="connsiteY16" fmla="*/ 823119 h 1077119"/>
                  <a:gd name="connsiteX17" fmla="*/ 2078831 w 4021931"/>
                  <a:gd name="connsiteY17" fmla="*/ 816769 h 1077119"/>
                  <a:gd name="connsiteX18" fmla="*/ 1932781 w 4021931"/>
                  <a:gd name="connsiteY18" fmla="*/ 785019 h 1077119"/>
                  <a:gd name="connsiteX19" fmla="*/ 1856581 w 4021931"/>
                  <a:gd name="connsiteY19" fmla="*/ 772319 h 1077119"/>
                  <a:gd name="connsiteX20" fmla="*/ 1805781 w 4021931"/>
                  <a:gd name="connsiteY20" fmla="*/ 765969 h 1077119"/>
                  <a:gd name="connsiteX21" fmla="*/ 1691481 w 4021931"/>
                  <a:gd name="connsiteY21" fmla="*/ 746919 h 1077119"/>
                  <a:gd name="connsiteX22" fmla="*/ 1583531 w 4021931"/>
                  <a:gd name="connsiteY22" fmla="*/ 734219 h 1077119"/>
                  <a:gd name="connsiteX23" fmla="*/ 1488281 w 4021931"/>
                  <a:gd name="connsiteY23" fmla="*/ 715169 h 1077119"/>
                  <a:gd name="connsiteX24" fmla="*/ 1342231 w 4021931"/>
                  <a:gd name="connsiteY24" fmla="*/ 685007 h 1077119"/>
                  <a:gd name="connsiteX25" fmla="*/ 1242219 w 4021931"/>
                  <a:gd name="connsiteY25" fmla="*/ 657225 h 1077119"/>
                  <a:gd name="connsiteX26" fmla="*/ 961232 w 4021931"/>
                  <a:gd name="connsiteY26" fmla="*/ 560388 h 1077119"/>
                  <a:gd name="connsiteX27" fmla="*/ 903287 w 4021931"/>
                  <a:gd name="connsiteY27" fmla="*/ 542925 h 1077119"/>
                  <a:gd name="connsiteX28" fmla="*/ 808831 w 4021931"/>
                  <a:gd name="connsiteY28" fmla="*/ 518319 h 1077119"/>
                  <a:gd name="connsiteX29" fmla="*/ 745331 w 4021931"/>
                  <a:gd name="connsiteY29" fmla="*/ 492919 h 1077119"/>
                  <a:gd name="connsiteX30" fmla="*/ 669131 w 4021931"/>
                  <a:gd name="connsiteY30" fmla="*/ 454819 h 1077119"/>
                  <a:gd name="connsiteX31" fmla="*/ 599281 w 4021931"/>
                  <a:gd name="connsiteY31" fmla="*/ 423069 h 1077119"/>
                  <a:gd name="connsiteX32" fmla="*/ 421481 w 4021931"/>
                  <a:gd name="connsiteY32" fmla="*/ 315119 h 1077119"/>
                  <a:gd name="connsiteX33" fmla="*/ 288924 w 4021931"/>
                  <a:gd name="connsiteY33" fmla="*/ 220662 h 1077119"/>
                  <a:gd name="connsiteX34" fmla="*/ 117474 w 4021931"/>
                  <a:gd name="connsiteY34" fmla="*/ 103981 h 1077119"/>
                  <a:gd name="connsiteX35" fmla="*/ 50006 w 4021931"/>
                  <a:gd name="connsiteY35" fmla="*/ 44450 h 1077119"/>
                  <a:gd name="connsiteX36" fmla="*/ 0 w 4021931"/>
                  <a:gd name="connsiteY36"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88219 h 1077119"/>
                  <a:gd name="connsiteX11" fmla="*/ 2951162 w 4021931"/>
                  <a:gd name="connsiteY11" fmla="*/ 964406 h 1077119"/>
                  <a:gd name="connsiteX12" fmla="*/ 2804318 w 4021931"/>
                  <a:gd name="connsiteY12" fmla="*/ 941388 h 1077119"/>
                  <a:gd name="connsiteX13" fmla="*/ 2726531 w 4021931"/>
                  <a:gd name="connsiteY13" fmla="*/ 924719 h 1077119"/>
                  <a:gd name="connsiteX14" fmla="*/ 2497931 w 4021931"/>
                  <a:gd name="connsiteY14" fmla="*/ 886619 h 1077119"/>
                  <a:gd name="connsiteX15" fmla="*/ 2389981 w 4021931"/>
                  <a:gd name="connsiteY15" fmla="*/ 867569 h 1077119"/>
                  <a:gd name="connsiteX16" fmla="*/ 2129631 w 4021931"/>
                  <a:gd name="connsiteY16" fmla="*/ 823119 h 1077119"/>
                  <a:gd name="connsiteX17" fmla="*/ 2078831 w 4021931"/>
                  <a:gd name="connsiteY17" fmla="*/ 816769 h 1077119"/>
                  <a:gd name="connsiteX18" fmla="*/ 1932781 w 4021931"/>
                  <a:gd name="connsiteY18" fmla="*/ 785019 h 1077119"/>
                  <a:gd name="connsiteX19" fmla="*/ 1856581 w 4021931"/>
                  <a:gd name="connsiteY19" fmla="*/ 772319 h 1077119"/>
                  <a:gd name="connsiteX20" fmla="*/ 1805781 w 4021931"/>
                  <a:gd name="connsiteY20" fmla="*/ 765969 h 1077119"/>
                  <a:gd name="connsiteX21" fmla="*/ 1691481 w 4021931"/>
                  <a:gd name="connsiteY21" fmla="*/ 746919 h 1077119"/>
                  <a:gd name="connsiteX22" fmla="*/ 1583531 w 4021931"/>
                  <a:gd name="connsiteY22" fmla="*/ 734219 h 1077119"/>
                  <a:gd name="connsiteX23" fmla="*/ 1488281 w 4021931"/>
                  <a:gd name="connsiteY23" fmla="*/ 715169 h 1077119"/>
                  <a:gd name="connsiteX24" fmla="*/ 1342231 w 4021931"/>
                  <a:gd name="connsiteY24" fmla="*/ 685007 h 1077119"/>
                  <a:gd name="connsiteX25" fmla="*/ 1242219 w 4021931"/>
                  <a:gd name="connsiteY25" fmla="*/ 657225 h 1077119"/>
                  <a:gd name="connsiteX26" fmla="*/ 961232 w 4021931"/>
                  <a:gd name="connsiteY26" fmla="*/ 560388 h 1077119"/>
                  <a:gd name="connsiteX27" fmla="*/ 903287 w 4021931"/>
                  <a:gd name="connsiteY27" fmla="*/ 542925 h 1077119"/>
                  <a:gd name="connsiteX28" fmla="*/ 808831 w 4021931"/>
                  <a:gd name="connsiteY28" fmla="*/ 518319 h 1077119"/>
                  <a:gd name="connsiteX29" fmla="*/ 745331 w 4021931"/>
                  <a:gd name="connsiteY29" fmla="*/ 492919 h 1077119"/>
                  <a:gd name="connsiteX30" fmla="*/ 669131 w 4021931"/>
                  <a:gd name="connsiteY30" fmla="*/ 454819 h 1077119"/>
                  <a:gd name="connsiteX31" fmla="*/ 599281 w 4021931"/>
                  <a:gd name="connsiteY31" fmla="*/ 423069 h 1077119"/>
                  <a:gd name="connsiteX32" fmla="*/ 421481 w 4021931"/>
                  <a:gd name="connsiteY32" fmla="*/ 315119 h 1077119"/>
                  <a:gd name="connsiteX33" fmla="*/ 288924 w 4021931"/>
                  <a:gd name="connsiteY33" fmla="*/ 220662 h 1077119"/>
                  <a:gd name="connsiteX34" fmla="*/ 117474 w 4021931"/>
                  <a:gd name="connsiteY34" fmla="*/ 103981 h 1077119"/>
                  <a:gd name="connsiteX35" fmla="*/ 50006 w 4021931"/>
                  <a:gd name="connsiteY35" fmla="*/ 44450 h 1077119"/>
                  <a:gd name="connsiteX36" fmla="*/ 0 w 4021931"/>
                  <a:gd name="connsiteY36"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59931 w 4021931"/>
                  <a:gd name="connsiteY9" fmla="*/ 994569 h 1077119"/>
                  <a:gd name="connsiteX10" fmla="*/ 3215481 w 4021931"/>
                  <a:gd name="connsiteY10" fmla="*/ 997744 h 1077119"/>
                  <a:gd name="connsiteX11" fmla="*/ 2951162 w 4021931"/>
                  <a:gd name="connsiteY11" fmla="*/ 964406 h 1077119"/>
                  <a:gd name="connsiteX12" fmla="*/ 2804318 w 4021931"/>
                  <a:gd name="connsiteY12" fmla="*/ 941388 h 1077119"/>
                  <a:gd name="connsiteX13" fmla="*/ 2726531 w 4021931"/>
                  <a:gd name="connsiteY13" fmla="*/ 924719 h 1077119"/>
                  <a:gd name="connsiteX14" fmla="*/ 2497931 w 4021931"/>
                  <a:gd name="connsiteY14" fmla="*/ 886619 h 1077119"/>
                  <a:gd name="connsiteX15" fmla="*/ 2389981 w 4021931"/>
                  <a:gd name="connsiteY15" fmla="*/ 867569 h 1077119"/>
                  <a:gd name="connsiteX16" fmla="*/ 2129631 w 4021931"/>
                  <a:gd name="connsiteY16" fmla="*/ 823119 h 1077119"/>
                  <a:gd name="connsiteX17" fmla="*/ 2078831 w 4021931"/>
                  <a:gd name="connsiteY17" fmla="*/ 816769 h 1077119"/>
                  <a:gd name="connsiteX18" fmla="*/ 1932781 w 4021931"/>
                  <a:gd name="connsiteY18" fmla="*/ 785019 h 1077119"/>
                  <a:gd name="connsiteX19" fmla="*/ 1856581 w 4021931"/>
                  <a:gd name="connsiteY19" fmla="*/ 772319 h 1077119"/>
                  <a:gd name="connsiteX20" fmla="*/ 1805781 w 4021931"/>
                  <a:gd name="connsiteY20" fmla="*/ 765969 h 1077119"/>
                  <a:gd name="connsiteX21" fmla="*/ 1691481 w 4021931"/>
                  <a:gd name="connsiteY21" fmla="*/ 746919 h 1077119"/>
                  <a:gd name="connsiteX22" fmla="*/ 1583531 w 4021931"/>
                  <a:gd name="connsiteY22" fmla="*/ 734219 h 1077119"/>
                  <a:gd name="connsiteX23" fmla="*/ 1488281 w 4021931"/>
                  <a:gd name="connsiteY23" fmla="*/ 715169 h 1077119"/>
                  <a:gd name="connsiteX24" fmla="*/ 1342231 w 4021931"/>
                  <a:gd name="connsiteY24" fmla="*/ 685007 h 1077119"/>
                  <a:gd name="connsiteX25" fmla="*/ 1242219 w 4021931"/>
                  <a:gd name="connsiteY25" fmla="*/ 657225 h 1077119"/>
                  <a:gd name="connsiteX26" fmla="*/ 961232 w 4021931"/>
                  <a:gd name="connsiteY26" fmla="*/ 560388 h 1077119"/>
                  <a:gd name="connsiteX27" fmla="*/ 903287 w 4021931"/>
                  <a:gd name="connsiteY27" fmla="*/ 542925 h 1077119"/>
                  <a:gd name="connsiteX28" fmla="*/ 808831 w 4021931"/>
                  <a:gd name="connsiteY28" fmla="*/ 518319 h 1077119"/>
                  <a:gd name="connsiteX29" fmla="*/ 745331 w 4021931"/>
                  <a:gd name="connsiteY29" fmla="*/ 492919 h 1077119"/>
                  <a:gd name="connsiteX30" fmla="*/ 669131 w 4021931"/>
                  <a:gd name="connsiteY30" fmla="*/ 454819 h 1077119"/>
                  <a:gd name="connsiteX31" fmla="*/ 599281 w 4021931"/>
                  <a:gd name="connsiteY31" fmla="*/ 423069 h 1077119"/>
                  <a:gd name="connsiteX32" fmla="*/ 421481 w 4021931"/>
                  <a:gd name="connsiteY32" fmla="*/ 315119 h 1077119"/>
                  <a:gd name="connsiteX33" fmla="*/ 288924 w 4021931"/>
                  <a:gd name="connsiteY33" fmla="*/ 220662 h 1077119"/>
                  <a:gd name="connsiteX34" fmla="*/ 117474 w 4021931"/>
                  <a:gd name="connsiteY34" fmla="*/ 103981 h 1077119"/>
                  <a:gd name="connsiteX35" fmla="*/ 50006 w 4021931"/>
                  <a:gd name="connsiteY35" fmla="*/ 44450 h 1077119"/>
                  <a:gd name="connsiteX36" fmla="*/ 0 w 4021931"/>
                  <a:gd name="connsiteY36"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80581 w 4021931"/>
                  <a:gd name="connsiteY8" fmla="*/ 1007269 h 1077119"/>
                  <a:gd name="connsiteX9" fmla="*/ 3215481 w 4021931"/>
                  <a:gd name="connsiteY9" fmla="*/ 997744 h 1077119"/>
                  <a:gd name="connsiteX10" fmla="*/ 2951162 w 4021931"/>
                  <a:gd name="connsiteY10" fmla="*/ 964406 h 1077119"/>
                  <a:gd name="connsiteX11" fmla="*/ 2804318 w 4021931"/>
                  <a:gd name="connsiteY11" fmla="*/ 941388 h 1077119"/>
                  <a:gd name="connsiteX12" fmla="*/ 2726531 w 4021931"/>
                  <a:gd name="connsiteY12" fmla="*/ 924719 h 1077119"/>
                  <a:gd name="connsiteX13" fmla="*/ 2497931 w 4021931"/>
                  <a:gd name="connsiteY13" fmla="*/ 886619 h 1077119"/>
                  <a:gd name="connsiteX14" fmla="*/ 2389981 w 4021931"/>
                  <a:gd name="connsiteY14" fmla="*/ 867569 h 1077119"/>
                  <a:gd name="connsiteX15" fmla="*/ 2129631 w 4021931"/>
                  <a:gd name="connsiteY15" fmla="*/ 823119 h 1077119"/>
                  <a:gd name="connsiteX16" fmla="*/ 2078831 w 4021931"/>
                  <a:gd name="connsiteY16" fmla="*/ 816769 h 1077119"/>
                  <a:gd name="connsiteX17" fmla="*/ 1932781 w 4021931"/>
                  <a:gd name="connsiteY17" fmla="*/ 785019 h 1077119"/>
                  <a:gd name="connsiteX18" fmla="*/ 1856581 w 4021931"/>
                  <a:gd name="connsiteY18" fmla="*/ 772319 h 1077119"/>
                  <a:gd name="connsiteX19" fmla="*/ 1805781 w 4021931"/>
                  <a:gd name="connsiteY19" fmla="*/ 765969 h 1077119"/>
                  <a:gd name="connsiteX20" fmla="*/ 1691481 w 4021931"/>
                  <a:gd name="connsiteY20" fmla="*/ 746919 h 1077119"/>
                  <a:gd name="connsiteX21" fmla="*/ 1583531 w 4021931"/>
                  <a:gd name="connsiteY21" fmla="*/ 734219 h 1077119"/>
                  <a:gd name="connsiteX22" fmla="*/ 1488281 w 4021931"/>
                  <a:gd name="connsiteY22" fmla="*/ 715169 h 1077119"/>
                  <a:gd name="connsiteX23" fmla="*/ 1342231 w 4021931"/>
                  <a:gd name="connsiteY23" fmla="*/ 685007 h 1077119"/>
                  <a:gd name="connsiteX24" fmla="*/ 1242219 w 4021931"/>
                  <a:gd name="connsiteY24" fmla="*/ 657225 h 1077119"/>
                  <a:gd name="connsiteX25" fmla="*/ 961232 w 4021931"/>
                  <a:gd name="connsiteY25" fmla="*/ 560388 h 1077119"/>
                  <a:gd name="connsiteX26" fmla="*/ 903287 w 4021931"/>
                  <a:gd name="connsiteY26" fmla="*/ 542925 h 1077119"/>
                  <a:gd name="connsiteX27" fmla="*/ 808831 w 4021931"/>
                  <a:gd name="connsiteY27" fmla="*/ 518319 h 1077119"/>
                  <a:gd name="connsiteX28" fmla="*/ 745331 w 4021931"/>
                  <a:gd name="connsiteY28" fmla="*/ 492919 h 1077119"/>
                  <a:gd name="connsiteX29" fmla="*/ 669131 w 4021931"/>
                  <a:gd name="connsiteY29" fmla="*/ 454819 h 1077119"/>
                  <a:gd name="connsiteX30" fmla="*/ 599281 w 4021931"/>
                  <a:gd name="connsiteY30" fmla="*/ 423069 h 1077119"/>
                  <a:gd name="connsiteX31" fmla="*/ 421481 w 4021931"/>
                  <a:gd name="connsiteY31" fmla="*/ 315119 h 1077119"/>
                  <a:gd name="connsiteX32" fmla="*/ 288924 w 4021931"/>
                  <a:gd name="connsiteY32" fmla="*/ 220662 h 1077119"/>
                  <a:gd name="connsiteX33" fmla="*/ 117474 w 4021931"/>
                  <a:gd name="connsiteY33" fmla="*/ 103981 h 1077119"/>
                  <a:gd name="connsiteX34" fmla="*/ 50006 w 4021931"/>
                  <a:gd name="connsiteY34" fmla="*/ 44450 h 1077119"/>
                  <a:gd name="connsiteX35" fmla="*/ 0 w 4021931"/>
                  <a:gd name="connsiteY35"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545681 w 4021931"/>
                  <a:gd name="connsiteY7" fmla="*/ 1026319 h 1077119"/>
                  <a:gd name="connsiteX8" fmla="*/ 3399631 w 4021931"/>
                  <a:gd name="connsiteY8" fmla="*/ 1031081 h 1077119"/>
                  <a:gd name="connsiteX9" fmla="*/ 3215481 w 4021931"/>
                  <a:gd name="connsiteY9" fmla="*/ 997744 h 1077119"/>
                  <a:gd name="connsiteX10" fmla="*/ 2951162 w 4021931"/>
                  <a:gd name="connsiteY10" fmla="*/ 964406 h 1077119"/>
                  <a:gd name="connsiteX11" fmla="*/ 2804318 w 4021931"/>
                  <a:gd name="connsiteY11" fmla="*/ 941388 h 1077119"/>
                  <a:gd name="connsiteX12" fmla="*/ 2726531 w 4021931"/>
                  <a:gd name="connsiteY12" fmla="*/ 924719 h 1077119"/>
                  <a:gd name="connsiteX13" fmla="*/ 2497931 w 4021931"/>
                  <a:gd name="connsiteY13" fmla="*/ 886619 h 1077119"/>
                  <a:gd name="connsiteX14" fmla="*/ 2389981 w 4021931"/>
                  <a:gd name="connsiteY14" fmla="*/ 867569 h 1077119"/>
                  <a:gd name="connsiteX15" fmla="*/ 2129631 w 4021931"/>
                  <a:gd name="connsiteY15" fmla="*/ 823119 h 1077119"/>
                  <a:gd name="connsiteX16" fmla="*/ 2078831 w 4021931"/>
                  <a:gd name="connsiteY16" fmla="*/ 816769 h 1077119"/>
                  <a:gd name="connsiteX17" fmla="*/ 1932781 w 4021931"/>
                  <a:gd name="connsiteY17" fmla="*/ 785019 h 1077119"/>
                  <a:gd name="connsiteX18" fmla="*/ 1856581 w 4021931"/>
                  <a:gd name="connsiteY18" fmla="*/ 772319 h 1077119"/>
                  <a:gd name="connsiteX19" fmla="*/ 1805781 w 4021931"/>
                  <a:gd name="connsiteY19" fmla="*/ 765969 h 1077119"/>
                  <a:gd name="connsiteX20" fmla="*/ 1691481 w 4021931"/>
                  <a:gd name="connsiteY20" fmla="*/ 746919 h 1077119"/>
                  <a:gd name="connsiteX21" fmla="*/ 1583531 w 4021931"/>
                  <a:gd name="connsiteY21" fmla="*/ 734219 h 1077119"/>
                  <a:gd name="connsiteX22" fmla="*/ 1488281 w 4021931"/>
                  <a:gd name="connsiteY22" fmla="*/ 715169 h 1077119"/>
                  <a:gd name="connsiteX23" fmla="*/ 1342231 w 4021931"/>
                  <a:gd name="connsiteY23" fmla="*/ 685007 h 1077119"/>
                  <a:gd name="connsiteX24" fmla="*/ 1242219 w 4021931"/>
                  <a:gd name="connsiteY24" fmla="*/ 657225 h 1077119"/>
                  <a:gd name="connsiteX25" fmla="*/ 961232 w 4021931"/>
                  <a:gd name="connsiteY25" fmla="*/ 560388 h 1077119"/>
                  <a:gd name="connsiteX26" fmla="*/ 903287 w 4021931"/>
                  <a:gd name="connsiteY26" fmla="*/ 542925 h 1077119"/>
                  <a:gd name="connsiteX27" fmla="*/ 808831 w 4021931"/>
                  <a:gd name="connsiteY27" fmla="*/ 518319 h 1077119"/>
                  <a:gd name="connsiteX28" fmla="*/ 745331 w 4021931"/>
                  <a:gd name="connsiteY28" fmla="*/ 492919 h 1077119"/>
                  <a:gd name="connsiteX29" fmla="*/ 669131 w 4021931"/>
                  <a:gd name="connsiteY29" fmla="*/ 454819 h 1077119"/>
                  <a:gd name="connsiteX30" fmla="*/ 599281 w 4021931"/>
                  <a:gd name="connsiteY30" fmla="*/ 423069 h 1077119"/>
                  <a:gd name="connsiteX31" fmla="*/ 421481 w 4021931"/>
                  <a:gd name="connsiteY31" fmla="*/ 315119 h 1077119"/>
                  <a:gd name="connsiteX32" fmla="*/ 288924 w 4021931"/>
                  <a:gd name="connsiteY32" fmla="*/ 220662 h 1077119"/>
                  <a:gd name="connsiteX33" fmla="*/ 117474 w 4021931"/>
                  <a:gd name="connsiteY33" fmla="*/ 103981 h 1077119"/>
                  <a:gd name="connsiteX34" fmla="*/ 50006 w 4021931"/>
                  <a:gd name="connsiteY34" fmla="*/ 44450 h 1077119"/>
                  <a:gd name="connsiteX35" fmla="*/ 0 w 4021931"/>
                  <a:gd name="connsiteY35"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564731 w 4021931"/>
                  <a:gd name="connsiteY6" fmla="*/ 1032669 h 1077119"/>
                  <a:gd name="connsiteX7" fmla="*/ 3399631 w 4021931"/>
                  <a:gd name="connsiteY7" fmla="*/ 1031081 h 1077119"/>
                  <a:gd name="connsiteX8" fmla="*/ 3215481 w 4021931"/>
                  <a:gd name="connsiteY8" fmla="*/ 997744 h 1077119"/>
                  <a:gd name="connsiteX9" fmla="*/ 2951162 w 4021931"/>
                  <a:gd name="connsiteY9" fmla="*/ 964406 h 1077119"/>
                  <a:gd name="connsiteX10" fmla="*/ 2804318 w 4021931"/>
                  <a:gd name="connsiteY10" fmla="*/ 941388 h 1077119"/>
                  <a:gd name="connsiteX11" fmla="*/ 2726531 w 4021931"/>
                  <a:gd name="connsiteY11" fmla="*/ 924719 h 1077119"/>
                  <a:gd name="connsiteX12" fmla="*/ 2497931 w 4021931"/>
                  <a:gd name="connsiteY12" fmla="*/ 886619 h 1077119"/>
                  <a:gd name="connsiteX13" fmla="*/ 2389981 w 4021931"/>
                  <a:gd name="connsiteY13" fmla="*/ 867569 h 1077119"/>
                  <a:gd name="connsiteX14" fmla="*/ 2129631 w 4021931"/>
                  <a:gd name="connsiteY14" fmla="*/ 823119 h 1077119"/>
                  <a:gd name="connsiteX15" fmla="*/ 2078831 w 4021931"/>
                  <a:gd name="connsiteY15" fmla="*/ 816769 h 1077119"/>
                  <a:gd name="connsiteX16" fmla="*/ 1932781 w 4021931"/>
                  <a:gd name="connsiteY16" fmla="*/ 785019 h 1077119"/>
                  <a:gd name="connsiteX17" fmla="*/ 1856581 w 4021931"/>
                  <a:gd name="connsiteY17" fmla="*/ 772319 h 1077119"/>
                  <a:gd name="connsiteX18" fmla="*/ 1805781 w 4021931"/>
                  <a:gd name="connsiteY18" fmla="*/ 765969 h 1077119"/>
                  <a:gd name="connsiteX19" fmla="*/ 1691481 w 4021931"/>
                  <a:gd name="connsiteY19" fmla="*/ 746919 h 1077119"/>
                  <a:gd name="connsiteX20" fmla="*/ 1583531 w 4021931"/>
                  <a:gd name="connsiteY20" fmla="*/ 734219 h 1077119"/>
                  <a:gd name="connsiteX21" fmla="*/ 1488281 w 4021931"/>
                  <a:gd name="connsiteY21" fmla="*/ 715169 h 1077119"/>
                  <a:gd name="connsiteX22" fmla="*/ 1342231 w 4021931"/>
                  <a:gd name="connsiteY22" fmla="*/ 685007 h 1077119"/>
                  <a:gd name="connsiteX23" fmla="*/ 1242219 w 4021931"/>
                  <a:gd name="connsiteY23" fmla="*/ 657225 h 1077119"/>
                  <a:gd name="connsiteX24" fmla="*/ 961232 w 4021931"/>
                  <a:gd name="connsiteY24" fmla="*/ 560388 h 1077119"/>
                  <a:gd name="connsiteX25" fmla="*/ 903287 w 4021931"/>
                  <a:gd name="connsiteY25" fmla="*/ 542925 h 1077119"/>
                  <a:gd name="connsiteX26" fmla="*/ 808831 w 4021931"/>
                  <a:gd name="connsiteY26" fmla="*/ 518319 h 1077119"/>
                  <a:gd name="connsiteX27" fmla="*/ 745331 w 4021931"/>
                  <a:gd name="connsiteY27" fmla="*/ 492919 h 1077119"/>
                  <a:gd name="connsiteX28" fmla="*/ 669131 w 4021931"/>
                  <a:gd name="connsiteY28" fmla="*/ 454819 h 1077119"/>
                  <a:gd name="connsiteX29" fmla="*/ 599281 w 4021931"/>
                  <a:gd name="connsiteY29" fmla="*/ 423069 h 1077119"/>
                  <a:gd name="connsiteX30" fmla="*/ 421481 w 4021931"/>
                  <a:gd name="connsiteY30" fmla="*/ 315119 h 1077119"/>
                  <a:gd name="connsiteX31" fmla="*/ 288924 w 4021931"/>
                  <a:gd name="connsiteY31" fmla="*/ 220662 h 1077119"/>
                  <a:gd name="connsiteX32" fmla="*/ 117474 w 4021931"/>
                  <a:gd name="connsiteY32" fmla="*/ 103981 h 1077119"/>
                  <a:gd name="connsiteX33" fmla="*/ 50006 w 4021931"/>
                  <a:gd name="connsiteY33" fmla="*/ 44450 h 1077119"/>
                  <a:gd name="connsiteX34" fmla="*/ 0 w 4021931"/>
                  <a:gd name="connsiteY34"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09181 w 4021931"/>
                  <a:gd name="connsiteY5" fmla="*/ 1039019 h 1077119"/>
                  <a:gd name="connsiteX6" fmla="*/ 3399631 w 4021931"/>
                  <a:gd name="connsiteY6" fmla="*/ 1031081 h 1077119"/>
                  <a:gd name="connsiteX7" fmla="*/ 3215481 w 4021931"/>
                  <a:gd name="connsiteY7" fmla="*/ 997744 h 1077119"/>
                  <a:gd name="connsiteX8" fmla="*/ 2951162 w 4021931"/>
                  <a:gd name="connsiteY8" fmla="*/ 964406 h 1077119"/>
                  <a:gd name="connsiteX9" fmla="*/ 2804318 w 4021931"/>
                  <a:gd name="connsiteY9" fmla="*/ 941388 h 1077119"/>
                  <a:gd name="connsiteX10" fmla="*/ 2726531 w 4021931"/>
                  <a:gd name="connsiteY10" fmla="*/ 924719 h 1077119"/>
                  <a:gd name="connsiteX11" fmla="*/ 2497931 w 4021931"/>
                  <a:gd name="connsiteY11" fmla="*/ 886619 h 1077119"/>
                  <a:gd name="connsiteX12" fmla="*/ 2389981 w 4021931"/>
                  <a:gd name="connsiteY12" fmla="*/ 867569 h 1077119"/>
                  <a:gd name="connsiteX13" fmla="*/ 2129631 w 4021931"/>
                  <a:gd name="connsiteY13" fmla="*/ 823119 h 1077119"/>
                  <a:gd name="connsiteX14" fmla="*/ 2078831 w 4021931"/>
                  <a:gd name="connsiteY14" fmla="*/ 816769 h 1077119"/>
                  <a:gd name="connsiteX15" fmla="*/ 1932781 w 4021931"/>
                  <a:gd name="connsiteY15" fmla="*/ 785019 h 1077119"/>
                  <a:gd name="connsiteX16" fmla="*/ 1856581 w 4021931"/>
                  <a:gd name="connsiteY16" fmla="*/ 772319 h 1077119"/>
                  <a:gd name="connsiteX17" fmla="*/ 1805781 w 4021931"/>
                  <a:gd name="connsiteY17" fmla="*/ 765969 h 1077119"/>
                  <a:gd name="connsiteX18" fmla="*/ 1691481 w 4021931"/>
                  <a:gd name="connsiteY18" fmla="*/ 746919 h 1077119"/>
                  <a:gd name="connsiteX19" fmla="*/ 1583531 w 4021931"/>
                  <a:gd name="connsiteY19" fmla="*/ 734219 h 1077119"/>
                  <a:gd name="connsiteX20" fmla="*/ 1488281 w 4021931"/>
                  <a:gd name="connsiteY20" fmla="*/ 715169 h 1077119"/>
                  <a:gd name="connsiteX21" fmla="*/ 1342231 w 4021931"/>
                  <a:gd name="connsiteY21" fmla="*/ 685007 h 1077119"/>
                  <a:gd name="connsiteX22" fmla="*/ 1242219 w 4021931"/>
                  <a:gd name="connsiteY22" fmla="*/ 657225 h 1077119"/>
                  <a:gd name="connsiteX23" fmla="*/ 961232 w 4021931"/>
                  <a:gd name="connsiteY23" fmla="*/ 560388 h 1077119"/>
                  <a:gd name="connsiteX24" fmla="*/ 903287 w 4021931"/>
                  <a:gd name="connsiteY24" fmla="*/ 542925 h 1077119"/>
                  <a:gd name="connsiteX25" fmla="*/ 808831 w 4021931"/>
                  <a:gd name="connsiteY25" fmla="*/ 518319 h 1077119"/>
                  <a:gd name="connsiteX26" fmla="*/ 745331 w 4021931"/>
                  <a:gd name="connsiteY26" fmla="*/ 492919 h 1077119"/>
                  <a:gd name="connsiteX27" fmla="*/ 669131 w 4021931"/>
                  <a:gd name="connsiteY27" fmla="*/ 454819 h 1077119"/>
                  <a:gd name="connsiteX28" fmla="*/ 599281 w 4021931"/>
                  <a:gd name="connsiteY28" fmla="*/ 423069 h 1077119"/>
                  <a:gd name="connsiteX29" fmla="*/ 421481 w 4021931"/>
                  <a:gd name="connsiteY29" fmla="*/ 315119 h 1077119"/>
                  <a:gd name="connsiteX30" fmla="*/ 288924 w 4021931"/>
                  <a:gd name="connsiteY30" fmla="*/ 220662 h 1077119"/>
                  <a:gd name="connsiteX31" fmla="*/ 117474 w 4021931"/>
                  <a:gd name="connsiteY31" fmla="*/ 103981 h 1077119"/>
                  <a:gd name="connsiteX32" fmla="*/ 50006 w 4021931"/>
                  <a:gd name="connsiteY32" fmla="*/ 44450 h 1077119"/>
                  <a:gd name="connsiteX33" fmla="*/ 0 w 4021931"/>
                  <a:gd name="connsiteY33"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66331 w 4021931"/>
                  <a:gd name="connsiteY4" fmla="*/ 1045369 h 1077119"/>
                  <a:gd name="connsiteX5" fmla="*/ 3611562 w 4021931"/>
                  <a:gd name="connsiteY5" fmla="*/ 1043781 h 1077119"/>
                  <a:gd name="connsiteX6" fmla="*/ 3399631 w 4021931"/>
                  <a:gd name="connsiteY6" fmla="*/ 1031081 h 1077119"/>
                  <a:gd name="connsiteX7" fmla="*/ 3215481 w 4021931"/>
                  <a:gd name="connsiteY7" fmla="*/ 997744 h 1077119"/>
                  <a:gd name="connsiteX8" fmla="*/ 2951162 w 4021931"/>
                  <a:gd name="connsiteY8" fmla="*/ 964406 h 1077119"/>
                  <a:gd name="connsiteX9" fmla="*/ 2804318 w 4021931"/>
                  <a:gd name="connsiteY9" fmla="*/ 941388 h 1077119"/>
                  <a:gd name="connsiteX10" fmla="*/ 2726531 w 4021931"/>
                  <a:gd name="connsiteY10" fmla="*/ 924719 h 1077119"/>
                  <a:gd name="connsiteX11" fmla="*/ 2497931 w 4021931"/>
                  <a:gd name="connsiteY11" fmla="*/ 886619 h 1077119"/>
                  <a:gd name="connsiteX12" fmla="*/ 2389981 w 4021931"/>
                  <a:gd name="connsiteY12" fmla="*/ 867569 h 1077119"/>
                  <a:gd name="connsiteX13" fmla="*/ 2129631 w 4021931"/>
                  <a:gd name="connsiteY13" fmla="*/ 823119 h 1077119"/>
                  <a:gd name="connsiteX14" fmla="*/ 2078831 w 4021931"/>
                  <a:gd name="connsiteY14" fmla="*/ 816769 h 1077119"/>
                  <a:gd name="connsiteX15" fmla="*/ 1932781 w 4021931"/>
                  <a:gd name="connsiteY15" fmla="*/ 785019 h 1077119"/>
                  <a:gd name="connsiteX16" fmla="*/ 1856581 w 4021931"/>
                  <a:gd name="connsiteY16" fmla="*/ 772319 h 1077119"/>
                  <a:gd name="connsiteX17" fmla="*/ 1805781 w 4021931"/>
                  <a:gd name="connsiteY17" fmla="*/ 765969 h 1077119"/>
                  <a:gd name="connsiteX18" fmla="*/ 1691481 w 4021931"/>
                  <a:gd name="connsiteY18" fmla="*/ 746919 h 1077119"/>
                  <a:gd name="connsiteX19" fmla="*/ 1583531 w 4021931"/>
                  <a:gd name="connsiteY19" fmla="*/ 734219 h 1077119"/>
                  <a:gd name="connsiteX20" fmla="*/ 1488281 w 4021931"/>
                  <a:gd name="connsiteY20" fmla="*/ 715169 h 1077119"/>
                  <a:gd name="connsiteX21" fmla="*/ 1342231 w 4021931"/>
                  <a:gd name="connsiteY21" fmla="*/ 685007 h 1077119"/>
                  <a:gd name="connsiteX22" fmla="*/ 1242219 w 4021931"/>
                  <a:gd name="connsiteY22" fmla="*/ 657225 h 1077119"/>
                  <a:gd name="connsiteX23" fmla="*/ 961232 w 4021931"/>
                  <a:gd name="connsiteY23" fmla="*/ 560388 h 1077119"/>
                  <a:gd name="connsiteX24" fmla="*/ 903287 w 4021931"/>
                  <a:gd name="connsiteY24" fmla="*/ 542925 h 1077119"/>
                  <a:gd name="connsiteX25" fmla="*/ 808831 w 4021931"/>
                  <a:gd name="connsiteY25" fmla="*/ 518319 h 1077119"/>
                  <a:gd name="connsiteX26" fmla="*/ 745331 w 4021931"/>
                  <a:gd name="connsiteY26" fmla="*/ 492919 h 1077119"/>
                  <a:gd name="connsiteX27" fmla="*/ 669131 w 4021931"/>
                  <a:gd name="connsiteY27" fmla="*/ 454819 h 1077119"/>
                  <a:gd name="connsiteX28" fmla="*/ 599281 w 4021931"/>
                  <a:gd name="connsiteY28" fmla="*/ 423069 h 1077119"/>
                  <a:gd name="connsiteX29" fmla="*/ 421481 w 4021931"/>
                  <a:gd name="connsiteY29" fmla="*/ 315119 h 1077119"/>
                  <a:gd name="connsiteX30" fmla="*/ 288924 w 4021931"/>
                  <a:gd name="connsiteY30" fmla="*/ 220662 h 1077119"/>
                  <a:gd name="connsiteX31" fmla="*/ 117474 w 4021931"/>
                  <a:gd name="connsiteY31" fmla="*/ 103981 h 1077119"/>
                  <a:gd name="connsiteX32" fmla="*/ 50006 w 4021931"/>
                  <a:gd name="connsiteY32" fmla="*/ 44450 h 1077119"/>
                  <a:gd name="connsiteX33" fmla="*/ 0 w 4021931"/>
                  <a:gd name="connsiteY33" fmla="*/ 0 h 1077119"/>
                  <a:gd name="connsiteX0" fmla="*/ 4021931 w 4021931"/>
                  <a:gd name="connsiteY0" fmla="*/ 1077119 h 1077119"/>
                  <a:gd name="connsiteX1" fmla="*/ 3990181 w 4021931"/>
                  <a:gd name="connsiteY1" fmla="*/ 1070769 h 1077119"/>
                  <a:gd name="connsiteX2" fmla="*/ 3964781 w 4021931"/>
                  <a:gd name="connsiteY2" fmla="*/ 1064419 h 1077119"/>
                  <a:gd name="connsiteX3" fmla="*/ 3691731 w 4021931"/>
                  <a:gd name="connsiteY3" fmla="*/ 1051719 h 1077119"/>
                  <a:gd name="connsiteX4" fmla="*/ 3611562 w 4021931"/>
                  <a:gd name="connsiteY4" fmla="*/ 1043781 h 1077119"/>
                  <a:gd name="connsiteX5" fmla="*/ 3399631 w 4021931"/>
                  <a:gd name="connsiteY5" fmla="*/ 1031081 h 1077119"/>
                  <a:gd name="connsiteX6" fmla="*/ 3215481 w 4021931"/>
                  <a:gd name="connsiteY6" fmla="*/ 997744 h 1077119"/>
                  <a:gd name="connsiteX7" fmla="*/ 2951162 w 4021931"/>
                  <a:gd name="connsiteY7" fmla="*/ 964406 h 1077119"/>
                  <a:gd name="connsiteX8" fmla="*/ 2804318 w 4021931"/>
                  <a:gd name="connsiteY8" fmla="*/ 941388 h 1077119"/>
                  <a:gd name="connsiteX9" fmla="*/ 2726531 w 4021931"/>
                  <a:gd name="connsiteY9" fmla="*/ 924719 h 1077119"/>
                  <a:gd name="connsiteX10" fmla="*/ 2497931 w 4021931"/>
                  <a:gd name="connsiteY10" fmla="*/ 886619 h 1077119"/>
                  <a:gd name="connsiteX11" fmla="*/ 2389981 w 4021931"/>
                  <a:gd name="connsiteY11" fmla="*/ 867569 h 1077119"/>
                  <a:gd name="connsiteX12" fmla="*/ 2129631 w 4021931"/>
                  <a:gd name="connsiteY12" fmla="*/ 823119 h 1077119"/>
                  <a:gd name="connsiteX13" fmla="*/ 2078831 w 4021931"/>
                  <a:gd name="connsiteY13" fmla="*/ 816769 h 1077119"/>
                  <a:gd name="connsiteX14" fmla="*/ 1932781 w 4021931"/>
                  <a:gd name="connsiteY14" fmla="*/ 785019 h 1077119"/>
                  <a:gd name="connsiteX15" fmla="*/ 1856581 w 4021931"/>
                  <a:gd name="connsiteY15" fmla="*/ 772319 h 1077119"/>
                  <a:gd name="connsiteX16" fmla="*/ 1805781 w 4021931"/>
                  <a:gd name="connsiteY16" fmla="*/ 765969 h 1077119"/>
                  <a:gd name="connsiteX17" fmla="*/ 1691481 w 4021931"/>
                  <a:gd name="connsiteY17" fmla="*/ 746919 h 1077119"/>
                  <a:gd name="connsiteX18" fmla="*/ 1583531 w 4021931"/>
                  <a:gd name="connsiteY18" fmla="*/ 734219 h 1077119"/>
                  <a:gd name="connsiteX19" fmla="*/ 1488281 w 4021931"/>
                  <a:gd name="connsiteY19" fmla="*/ 715169 h 1077119"/>
                  <a:gd name="connsiteX20" fmla="*/ 1342231 w 4021931"/>
                  <a:gd name="connsiteY20" fmla="*/ 685007 h 1077119"/>
                  <a:gd name="connsiteX21" fmla="*/ 1242219 w 4021931"/>
                  <a:gd name="connsiteY21" fmla="*/ 657225 h 1077119"/>
                  <a:gd name="connsiteX22" fmla="*/ 961232 w 4021931"/>
                  <a:gd name="connsiteY22" fmla="*/ 560388 h 1077119"/>
                  <a:gd name="connsiteX23" fmla="*/ 903287 w 4021931"/>
                  <a:gd name="connsiteY23" fmla="*/ 542925 h 1077119"/>
                  <a:gd name="connsiteX24" fmla="*/ 808831 w 4021931"/>
                  <a:gd name="connsiteY24" fmla="*/ 518319 h 1077119"/>
                  <a:gd name="connsiteX25" fmla="*/ 745331 w 4021931"/>
                  <a:gd name="connsiteY25" fmla="*/ 492919 h 1077119"/>
                  <a:gd name="connsiteX26" fmla="*/ 669131 w 4021931"/>
                  <a:gd name="connsiteY26" fmla="*/ 454819 h 1077119"/>
                  <a:gd name="connsiteX27" fmla="*/ 599281 w 4021931"/>
                  <a:gd name="connsiteY27" fmla="*/ 423069 h 1077119"/>
                  <a:gd name="connsiteX28" fmla="*/ 421481 w 4021931"/>
                  <a:gd name="connsiteY28" fmla="*/ 315119 h 1077119"/>
                  <a:gd name="connsiteX29" fmla="*/ 288924 w 4021931"/>
                  <a:gd name="connsiteY29" fmla="*/ 220662 h 1077119"/>
                  <a:gd name="connsiteX30" fmla="*/ 117474 w 4021931"/>
                  <a:gd name="connsiteY30" fmla="*/ 103981 h 1077119"/>
                  <a:gd name="connsiteX31" fmla="*/ 50006 w 4021931"/>
                  <a:gd name="connsiteY31" fmla="*/ 44450 h 1077119"/>
                  <a:gd name="connsiteX32" fmla="*/ 0 w 4021931"/>
                  <a:gd name="connsiteY32" fmla="*/ 0 h 1077119"/>
                  <a:gd name="connsiteX0" fmla="*/ 4021931 w 4022733"/>
                  <a:gd name="connsiteY0" fmla="*/ 1077119 h 1077119"/>
                  <a:gd name="connsiteX1" fmla="*/ 3990181 w 4022733"/>
                  <a:gd name="connsiteY1" fmla="*/ 1070769 h 1077119"/>
                  <a:gd name="connsiteX2" fmla="*/ 3691731 w 4022733"/>
                  <a:gd name="connsiteY2" fmla="*/ 1051719 h 1077119"/>
                  <a:gd name="connsiteX3" fmla="*/ 3611562 w 4022733"/>
                  <a:gd name="connsiteY3" fmla="*/ 1043781 h 1077119"/>
                  <a:gd name="connsiteX4" fmla="*/ 3399631 w 4022733"/>
                  <a:gd name="connsiteY4" fmla="*/ 1031081 h 1077119"/>
                  <a:gd name="connsiteX5" fmla="*/ 3215481 w 4022733"/>
                  <a:gd name="connsiteY5" fmla="*/ 997744 h 1077119"/>
                  <a:gd name="connsiteX6" fmla="*/ 2951162 w 4022733"/>
                  <a:gd name="connsiteY6" fmla="*/ 964406 h 1077119"/>
                  <a:gd name="connsiteX7" fmla="*/ 2804318 w 4022733"/>
                  <a:gd name="connsiteY7" fmla="*/ 941388 h 1077119"/>
                  <a:gd name="connsiteX8" fmla="*/ 2726531 w 4022733"/>
                  <a:gd name="connsiteY8" fmla="*/ 924719 h 1077119"/>
                  <a:gd name="connsiteX9" fmla="*/ 2497931 w 4022733"/>
                  <a:gd name="connsiteY9" fmla="*/ 886619 h 1077119"/>
                  <a:gd name="connsiteX10" fmla="*/ 2389981 w 4022733"/>
                  <a:gd name="connsiteY10" fmla="*/ 867569 h 1077119"/>
                  <a:gd name="connsiteX11" fmla="*/ 2129631 w 4022733"/>
                  <a:gd name="connsiteY11" fmla="*/ 823119 h 1077119"/>
                  <a:gd name="connsiteX12" fmla="*/ 2078831 w 4022733"/>
                  <a:gd name="connsiteY12" fmla="*/ 816769 h 1077119"/>
                  <a:gd name="connsiteX13" fmla="*/ 1932781 w 4022733"/>
                  <a:gd name="connsiteY13" fmla="*/ 785019 h 1077119"/>
                  <a:gd name="connsiteX14" fmla="*/ 1856581 w 4022733"/>
                  <a:gd name="connsiteY14" fmla="*/ 772319 h 1077119"/>
                  <a:gd name="connsiteX15" fmla="*/ 1805781 w 4022733"/>
                  <a:gd name="connsiteY15" fmla="*/ 765969 h 1077119"/>
                  <a:gd name="connsiteX16" fmla="*/ 1691481 w 4022733"/>
                  <a:gd name="connsiteY16" fmla="*/ 746919 h 1077119"/>
                  <a:gd name="connsiteX17" fmla="*/ 1583531 w 4022733"/>
                  <a:gd name="connsiteY17" fmla="*/ 734219 h 1077119"/>
                  <a:gd name="connsiteX18" fmla="*/ 1488281 w 4022733"/>
                  <a:gd name="connsiteY18" fmla="*/ 715169 h 1077119"/>
                  <a:gd name="connsiteX19" fmla="*/ 1342231 w 4022733"/>
                  <a:gd name="connsiteY19" fmla="*/ 685007 h 1077119"/>
                  <a:gd name="connsiteX20" fmla="*/ 1242219 w 4022733"/>
                  <a:gd name="connsiteY20" fmla="*/ 657225 h 1077119"/>
                  <a:gd name="connsiteX21" fmla="*/ 961232 w 4022733"/>
                  <a:gd name="connsiteY21" fmla="*/ 560388 h 1077119"/>
                  <a:gd name="connsiteX22" fmla="*/ 903287 w 4022733"/>
                  <a:gd name="connsiteY22" fmla="*/ 542925 h 1077119"/>
                  <a:gd name="connsiteX23" fmla="*/ 808831 w 4022733"/>
                  <a:gd name="connsiteY23" fmla="*/ 518319 h 1077119"/>
                  <a:gd name="connsiteX24" fmla="*/ 745331 w 4022733"/>
                  <a:gd name="connsiteY24" fmla="*/ 492919 h 1077119"/>
                  <a:gd name="connsiteX25" fmla="*/ 669131 w 4022733"/>
                  <a:gd name="connsiteY25" fmla="*/ 454819 h 1077119"/>
                  <a:gd name="connsiteX26" fmla="*/ 599281 w 4022733"/>
                  <a:gd name="connsiteY26" fmla="*/ 423069 h 1077119"/>
                  <a:gd name="connsiteX27" fmla="*/ 421481 w 4022733"/>
                  <a:gd name="connsiteY27" fmla="*/ 315119 h 1077119"/>
                  <a:gd name="connsiteX28" fmla="*/ 288924 w 4022733"/>
                  <a:gd name="connsiteY28" fmla="*/ 220662 h 1077119"/>
                  <a:gd name="connsiteX29" fmla="*/ 117474 w 4022733"/>
                  <a:gd name="connsiteY29" fmla="*/ 103981 h 1077119"/>
                  <a:gd name="connsiteX30" fmla="*/ 50006 w 4022733"/>
                  <a:gd name="connsiteY30" fmla="*/ 44450 h 1077119"/>
                  <a:gd name="connsiteX31" fmla="*/ 0 w 4022733"/>
                  <a:gd name="connsiteY31" fmla="*/ 0 h 1077119"/>
                  <a:gd name="connsiteX0" fmla="*/ 4021931 w 4021931"/>
                  <a:gd name="connsiteY0" fmla="*/ 1077119 h 1077119"/>
                  <a:gd name="connsiteX1" fmla="*/ 3691731 w 4021931"/>
                  <a:gd name="connsiteY1" fmla="*/ 1051719 h 1077119"/>
                  <a:gd name="connsiteX2" fmla="*/ 3611562 w 4021931"/>
                  <a:gd name="connsiteY2" fmla="*/ 1043781 h 1077119"/>
                  <a:gd name="connsiteX3" fmla="*/ 3399631 w 4021931"/>
                  <a:gd name="connsiteY3" fmla="*/ 1031081 h 1077119"/>
                  <a:gd name="connsiteX4" fmla="*/ 3215481 w 4021931"/>
                  <a:gd name="connsiteY4" fmla="*/ 997744 h 1077119"/>
                  <a:gd name="connsiteX5" fmla="*/ 2951162 w 4021931"/>
                  <a:gd name="connsiteY5" fmla="*/ 964406 h 1077119"/>
                  <a:gd name="connsiteX6" fmla="*/ 2804318 w 4021931"/>
                  <a:gd name="connsiteY6" fmla="*/ 941388 h 1077119"/>
                  <a:gd name="connsiteX7" fmla="*/ 2726531 w 4021931"/>
                  <a:gd name="connsiteY7" fmla="*/ 924719 h 1077119"/>
                  <a:gd name="connsiteX8" fmla="*/ 2497931 w 4021931"/>
                  <a:gd name="connsiteY8" fmla="*/ 886619 h 1077119"/>
                  <a:gd name="connsiteX9" fmla="*/ 2389981 w 4021931"/>
                  <a:gd name="connsiteY9" fmla="*/ 867569 h 1077119"/>
                  <a:gd name="connsiteX10" fmla="*/ 2129631 w 4021931"/>
                  <a:gd name="connsiteY10" fmla="*/ 823119 h 1077119"/>
                  <a:gd name="connsiteX11" fmla="*/ 2078831 w 4021931"/>
                  <a:gd name="connsiteY11" fmla="*/ 816769 h 1077119"/>
                  <a:gd name="connsiteX12" fmla="*/ 1932781 w 4021931"/>
                  <a:gd name="connsiteY12" fmla="*/ 785019 h 1077119"/>
                  <a:gd name="connsiteX13" fmla="*/ 1856581 w 4021931"/>
                  <a:gd name="connsiteY13" fmla="*/ 772319 h 1077119"/>
                  <a:gd name="connsiteX14" fmla="*/ 1805781 w 4021931"/>
                  <a:gd name="connsiteY14" fmla="*/ 765969 h 1077119"/>
                  <a:gd name="connsiteX15" fmla="*/ 1691481 w 4021931"/>
                  <a:gd name="connsiteY15" fmla="*/ 746919 h 1077119"/>
                  <a:gd name="connsiteX16" fmla="*/ 1583531 w 4021931"/>
                  <a:gd name="connsiteY16" fmla="*/ 734219 h 1077119"/>
                  <a:gd name="connsiteX17" fmla="*/ 1488281 w 4021931"/>
                  <a:gd name="connsiteY17" fmla="*/ 715169 h 1077119"/>
                  <a:gd name="connsiteX18" fmla="*/ 1342231 w 4021931"/>
                  <a:gd name="connsiteY18" fmla="*/ 685007 h 1077119"/>
                  <a:gd name="connsiteX19" fmla="*/ 1242219 w 4021931"/>
                  <a:gd name="connsiteY19" fmla="*/ 657225 h 1077119"/>
                  <a:gd name="connsiteX20" fmla="*/ 961232 w 4021931"/>
                  <a:gd name="connsiteY20" fmla="*/ 560388 h 1077119"/>
                  <a:gd name="connsiteX21" fmla="*/ 903287 w 4021931"/>
                  <a:gd name="connsiteY21" fmla="*/ 542925 h 1077119"/>
                  <a:gd name="connsiteX22" fmla="*/ 808831 w 4021931"/>
                  <a:gd name="connsiteY22" fmla="*/ 518319 h 1077119"/>
                  <a:gd name="connsiteX23" fmla="*/ 745331 w 4021931"/>
                  <a:gd name="connsiteY23" fmla="*/ 492919 h 1077119"/>
                  <a:gd name="connsiteX24" fmla="*/ 669131 w 4021931"/>
                  <a:gd name="connsiteY24" fmla="*/ 454819 h 1077119"/>
                  <a:gd name="connsiteX25" fmla="*/ 599281 w 4021931"/>
                  <a:gd name="connsiteY25" fmla="*/ 423069 h 1077119"/>
                  <a:gd name="connsiteX26" fmla="*/ 421481 w 4021931"/>
                  <a:gd name="connsiteY26" fmla="*/ 315119 h 1077119"/>
                  <a:gd name="connsiteX27" fmla="*/ 288924 w 4021931"/>
                  <a:gd name="connsiteY27" fmla="*/ 220662 h 1077119"/>
                  <a:gd name="connsiteX28" fmla="*/ 117474 w 4021931"/>
                  <a:gd name="connsiteY28" fmla="*/ 103981 h 1077119"/>
                  <a:gd name="connsiteX29" fmla="*/ 50006 w 4021931"/>
                  <a:gd name="connsiteY29" fmla="*/ 44450 h 1077119"/>
                  <a:gd name="connsiteX30" fmla="*/ 0 w 4021931"/>
                  <a:gd name="connsiteY30" fmla="*/ 0 h 1077119"/>
                  <a:gd name="connsiteX0" fmla="*/ 4017168 w 4017168"/>
                  <a:gd name="connsiteY0" fmla="*/ 1050925 h 1050925"/>
                  <a:gd name="connsiteX1" fmla="*/ 3686968 w 4017168"/>
                  <a:gd name="connsiteY1" fmla="*/ 1025525 h 1050925"/>
                  <a:gd name="connsiteX2" fmla="*/ 3606799 w 4017168"/>
                  <a:gd name="connsiteY2" fmla="*/ 1017587 h 1050925"/>
                  <a:gd name="connsiteX3" fmla="*/ 3394868 w 4017168"/>
                  <a:gd name="connsiteY3" fmla="*/ 1004887 h 1050925"/>
                  <a:gd name="connsiteX4" fmla="*/ 3210718 w 4017168"/>
                  <a:gd name="connsiteY4" fmla="*/ 971550 h 1050925"/>
                  <a:gd name="connsiteX5" fmla="*/ 2946399 w 4017168"/>
                  <a:gd name="connsiteY5" fmla="*/ 938212 h 1050925"/>
                  <a:gd name="connsiteX6" fmla="*/ 2799555 w 4017168"/>
                  <a:gd name="connsiteY6" fmla="*/ 915194 h 1050925"/>
                  <a:gd name="connsiteX7" fmla="*/ 2721768 w 4017168"/>
                  <a:gd name="connsiteY7" fmla="*/ 898525 h 1050925"/>
                  <a:gd name="connsiteX8" fmla="*/ 2493168 w 4017168"/>
                  <a:gd name="connsiteY8" fmla="*/ 860425 h 1050925"/>
                  <a:gd name="connsiteX9" fmla="*/ 2385218 w 4017168"/>
                  <a:gd name="connsiteY9" fmla="*/ 841375 h 1050925"/>
                  <a:gd name="connsiteX10" fmla="*/ 2124868 w 4017168"/>
                  <a:gd name="connsiteY10" fmla="*/ 796925 h 1050925"/>
                  <a:gd name="connsiteX11" fmla="*/ 2074068 w 4017168"/>
                  <a:gd name="connsiteY11" fmla="*/ 790575 h 1050925"/>
                  <a:gd name="connsiteX12" fmla="*/ 1928018 w 4017168"/>
                  <a:gd name="connsiteY12" fmla="*/ 758825 h 1050925"/>
                  <a:gd name="connsiteX13" fmla="*/ 1851818 w 4017168"/>
                  <a:gd name="connsiteY13" fmla="*/ 746125 h 1050925"/>
                  <a:gd name="connsiteX14" fmla="*/ 1801018 w 4017168"/>
                  <a:gd name="connsiteY14" fmla="*/ 739775 h 1050925"/>
                  <a:gd name="connsiteX15" fmla="*/ 1686718 w 4017168"/>
                  <a:gd name="connsiteY15" fmla="*/ 720725 h 1050925"/>
                  <a:gd name="connsiteX16" fmla="*/ 1578768 w 4017168"/>
                  <a:gd name="connsiteY16" fmla="*/ 708025 h 1050925"/>
                  <a:gd name="connsiteX17" fmla="*/ 1483518 w 4017168"/>
                  <a:gd name="connsiteY17" fmla="*/ 688975 h 1050925"/>
                  <a:gd name="connsiteX18" fmla="*/ 1337468 w 4017168"/>
                  <a:gd name="connsiteY18" fmla="*/ 658813 h 1050925"/>
                  <a:gd name="connsiteX19" fmla="*/ 1237456 w 4017168"/>
                  <a:gd name="connsiteY19" fmla="*/ 631031 h 1050925"/>
                  <a:gd name="connsiteX20" fmla="*/ 956469 w 4017168"/>
                  <a:gd name="connsiteY20" fmla="*/ 534194 h 1050925"/>
                  <a:gd name="connsiteX21" fmla="*/ 898524 w 4017168"/>
                  <a:gd name="connsiteY21" fmla="*/ 516731 h 1050925"/>
                  <a:gd name="connsiteX22" fmla="*/ 804068 w 4017168"/>
                  <a:gd name="connsiteY22" fmla="*/ 492125 h 1050925"/>
                  <a:gd name="connsiteX23" fmla="*/ 740568 w 4017168"/>
                  <a:gd name="connsiteY23" fmla="*/ 466725 h 1050925"/>
                  <a:gd name="connsiteX24" fmla="*/ 664368 w 4017168"/>
                  <a:gd name="connsiteY24" fmla="*/ 428625 h 1050925"/>
                  <a:gd name="connsiteX25" fmla="*/ 594518 w 4017168"/>
                  <a:gd name="connsiteY25" fmla="*/ 396875 h 1050925"/>
                  <a:gd name="connsiteX26" fmla="*/ 416718 w 4017168"/>
                  <a:gd name="connsiteY26" fmla="*/ 288925 h 1050925"/>
                  <a:gd name="connsiteX27" fmla="*/ 284161 w 4017168"/>
                  <a:gd name="connsiteY27" fmla="*/ 194468 h 1050925"/>
                  <a:gd name="connsiteX28" fmla="*/ 112711 w 4017168"/>
                  <a:gd name="connsiteY28" fmla="*/ 77787 h 1050925"/>
                  <a:gd name="connsiteX29" fmla="*/ 45243 w 4017168"/>
                  <a:gd name="connsiteY29" fmla="*/ 18256 h 1050925"/>
                  <a:gd name="connsiteX30" fmla="*/ 0 w 4017168"/>
                  <a:gd name="connsiteY30" fmla="*/ 0 h 10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17168" h="1050925">
                    <a:moveTo>
                      <a:pt x="4017168" y="1050925"/>
                    </a:moveTo>
                    <a:lnTo>
                      <a:pt x="3686968" y="1025525"/>
                    </a:lnTo>
                    <a:cubicBezTo>
                      <a:pt x="3618573" y="1019969"/>
                      <a:pt x="3655482" y="1021027"/>
                      <a:pt x="3606799" y="1017587"/>
                    </a:cubicBezTo>
                    <a:cubicBezTo>
                      <a:pt x="3558116" y="1014147"/>
                      <a:pt x="3460881" y="1012560"/>
                      <a:pt x="3394868" y="1004887"/>
                    </a:cubicBezTo>
                    <a:cubicBezTo>
                      <a:pt x="3328855" y="997214"/>
                      <a:pt x="3285463" y="982663"/>
                      <a:pt x="3210718" y="971550"/>
                    </a:cubicBezTo>
                    <a:cubicBezTo>
                      <a:pt x="3135973" y="960438"/>
                      <a:pt x="3034505" y="949325"/>
                      <a:pt x="2946399" y="938212"/>
                    </a:cubicBezTo>
                    <a:cubicBezTo>
                      <a:pt x="2877872" y="928819"/>
                      <a:pt x="2836994" y="921809"/>
                      <a:pt x="2799555" y="915194"/>
                    </a:cubicBezTo>
                    <a:cubicBezTo>
                      <a:pt x="2762117" y="908580"/>
                      <a:pt x="2772832" y="907653"/>
                      <a:pt x="2721768" y="898525"/>
                    </a:cubicBezTo>
                    <a:cubicBezTo>
                      <a:pt x="2670704" y="889397"/>
                      <a:pt x="2549260" y="869950"/>
                      <a:pt x="2493168" y="860425"/>
                    </a:cubicBezTo>
                    <a:cubicBezTo>
                      <a:pt x="2437076" y="850900"/>
                      <a:pt x="2459716" y="849653"/>
                      <a:pt x="2385218" y="841375"/>
                    </a:cubicBezTo>
                    <a:lnTo>
                      <a:pt x="2124868" y="796925"/>
                    </a:lnTo>
                    <a:cubicBezTo>
                      <a:pt x="2073010" y="788458"/>
                      <a:pt x="2091001" y="792692"/>
                      <a:pt x="2074068" y="790575"/>
                    </a:cubicBezTo>
                    <a:cubicBezTo>
                      <a:pt x="2041260" y="784225"/>
                      <a:pt x="1965060" y="766233"/>
                      <a:pt x="1928018" y="758825"/>
                    </a:cubicBezTo>
                    <a:cubicBezTo>
                      <a:pt x="1887271" y="750676"/>
                      <a:pt x="1899076" y="752426"/>
                      <a:pt x="1851818" y="746125"/>
                    </a:cubicBezTo>
                    <a:cubicBezTo>
                      <a:pt x="1834903" y="743870"/>
                      <a:pt x="1817874" y="742437"/>
                      <a:pt x="1801018" y="739775"/>
                    </a:cubicBezTo>
                    <a:cubicBezTo>
                      <a:pt x="1754658" y="732455"/>
                      <a:pt x="1723760" y="726017"/>
                      <a:pt x="1686718" y="720725"/>
                    </a:cubicBezTo>
                    <a:cubicBezTo>
                      <a:pt x="1649676" y="715433"/>
                      <a:pt x="1612635" y="713317"/>
                      <a:pt x="1578768" y="708025"/>
                    </a:cubicBezTo>
                    <a:cubicBezTo>
                      <a:pt x="1544901" y="702733"/>
                      <a:pt x="1523735" y="697177"/>
                      <a:pt x="1483518" y="688975"/>
                    </a:cubicBezTo>
                    <a:cubicBezTo>
                      <a:pt x="1443301" y="680773"/>
                      <a:pt x="1378478" y="668470"/>
                      <a:pt x="1337468" y="658813"/>
                    </a:cubicBezTo>
                    <a:cubicBezTo>
                      <a:pt x="1296458" y="649156"/>
                      <a:pt x="1300956" y="651801"/>
                      <a:pt x="1237456" y="631031"/>
                    </a:cubicBezTo>
                    <a:cubicBezTo>
                      <a:pt x="1173956" y="610261"/>
                      <a:pt x="1012958" y="553244"/>
                      <a:pt x="956469" y="534194"/>
                    </a:cubicBezTo>
                    <a:cubicBezTo>
                      <a:pt x="899980" y="515144"/>
                      <a:pt x="923924" y="523743"/>
                      <a:pt x="898524" y="516731"/>
                    </a:cubicBezTo>
                    <a:cubicBezTo>
                      <a:pt x="873124" y="509720"/>
                      <a:pt x="830394" y="500459"/>
                      <a:pt x="804068" y="492125"/>
                    </a:cubicBezTo>
                    <a:cubicBezTo>
                      <a:pt x="777742" y="483791"/>
                      <a:pt x="763851" y="477308"/>
                      <a:pt x="740568" y="466725"/>
                    </a:cubicBezTo>
                    <a:cubicBezTo>
                      <a:pt x="717285" y="456142"/>
                      <a:pt x="688710" y="440267"/>
                      <a:pt x="664368" y="428625"/>
                    </a:cubicBezTo>
                    <a:cubicBezTo>
                      <a:pt x="640026" y="416983"/>
                      <a:pt x="635793" y="420158"/>
                      <a:pt x="594518" y="396875"/>
                    </a:cubicBezTo>
                    <a:cubicBezTo>
                      <a:pt x="553243" y="373592"/>
                      <a:pt x="468444" y="322659"/>
                      <a:pt x="416718" y="288925"/>
                    </a:cubicBezTo>
                    <a:cubicBezTo>
                      <a:pt x="364992" y="255191"/>
                      <a:pt x="334829" y="229658"/>
                      <a:pt x="284161" y="194468"/>
                    </a:cubicBezTo>
                    <a:cubicBezTo>
                      <a:pt x="233493" y="159278"/>
                      <a:pt x="152531" y="107156"/>
                      <a:pt x="112711" y="77787"/>
                    </a:cubicBezTo>
                    <a:cubicBezTo>
                      <a:pt x="72891" y="48418"/>
                      <a:pt x="64028" y="31220"/>
                      <a:pt x="45243" y="18256"/>
                    </a:cubicBezTo>
                    <a:cubicBezTo>
                      <a:pt x="26458" y="5292"/>
                      <a:pt x="18096" y="18096"/>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Freeform 18"/>
            <p:cNvSpPr/>
            <p:nvPr/>
          </p:nvSpPr>
          <p:spPr>
            <a:xfrm>
              <a:off x="3899944" y="2623291"/>
              <a:ext cx="7350125" cy="1382712"/>
            </a:xfrm>
            <a:custGeom>
              <a:avLst/>
              <a:gdLst>
                <a:gd name="connsiteX0" fmla="*/ 5962650 w 5962650"/>
                <a:gd name="connsiteY0" fmla="*/ 1466850 h 1466850"/>
                <a:gd name="connsiteX1" fmla="*/ 5911850 w 5962650"/>
                <a:gd name="connsiteY1" fmla="*/ 1460500 h 1466850"/>
                <a:gd name="connsiteX2" fmla="*/ 5803900 w 5962650"/>
                <a:gd name="connsiteY2" fmla="*/ 1454150 h 1466850"/>
                <a:gd name="connsiteX3" fmla="*/ 5753100 w 5962650"/>
                <a:gd name="connsiteY3" fmla="*/ 1441450 h 1466850"/>
                <a:gd name="connsiteX4" fmla="*/ 5721350 w 5962650"/>
                <a:gd name="connsiteY4" fmla="*/ 1428750 h 1466850"/>
                <a:gd name="connsiteX5" fmla="*/ 5651500 w 5962650"/>
                <a:gd name="connsiteY5" fmla="*/ 1416050 h 1466850"/>
                <a:gd name="connsiteX6" fmla="*/ 5626100 w 5962650"/>
                <a:gd name="connsiteY6" fmla="*/ 1403350 h 1466850"/>
                <a:gd name="connsiteX7" fmla="*/ 5607050 w 5962650"/>
                <a:gd name="connsiteY7" fmla="*/ 1397000 h 1466850"/>
                <a:gd name="connsiteX8" fmla="*/ 5562600 w 5962650"/>
                <a:gd name="connsiteY8" fmla="*/ 1377950 h 1466850"/>
                <a:gd name="connsiteX9" fmla="*/ 5543550 w 5962650"/>
                <a:gd name="connsiteY9" fmla="*/ 1358900 h 1466850"/>
                <a:gd name="connsiteX10" fmla="*/ 5505450 w 5962650"/>
                <a:gd name="connsiteY10" fmla="*/ 1346200 h 1466850"/>
                <a:gd name="connsiteX11" fmla="*/ 5467350 w 5962650"/>
                <a:gd name="connsiteY11" fmla="*/ 1327150 h 1466850"/>
                <a:gd name="connsiteX12" fmla="*/ 5422900 w 5962650"/>
                <a:gd name="connsiteY12" fmla="*/ 1301750 h 1466850"/>
                <a:gd name="connsiteX13" fmla="*/ 5403850 w 5962650"/>
                <a:gd name="connsiteY13" fmla="*/ 1295400 h 1466850"/>
                <a:gd name="connsiteX14" fmla="*/ 5378450 w 5962650"/>
                <a:gd name="connsiteY14" fmla="*/ 1282700 h 1466850"/>
                <a:gd name="connsiteX15" fmla="*/ 5353050 w 5962650"/>
                <a:gd name="connsiteY15" fmla="*/ 1276350 h 1466850"/>
                <a:gd name="connsiteX16" fmla="*/ 5327650 w 5962650"/>
                <a:gd name="connsiteY16" fmla="*/ 1263650 h 1466850"/>
                <a:gd name="connsiteX17" fmla="*/ 5276850 w 5962650"/>
                <a:gd name="connsiteY17" fmla="*/ 1250950 h 1466850"/>
                <a:gd name="connsiteX18" fmla="*/ 5226050 w 5962650"/>
                <a:gd name="connsiteY18" fmla="*/ 1238250 h 1466850"/>
                <a:gd name="connsiteX19" fmla="*/ 5143500 w 5962650"/>
                <a:gd name="connsiteY19" fmla="*/ 1219200 h 1466850"/>
                <a:gd name="connsiteX20" fmla="*/ 5086350 w 5962650"/>
                <a:gd name="connsiteY20" fmla="*/ 1206500 h 1466850"/>
                <a:gd name="connsiteX21" fmla="*/ 5010150 w 5962650"/>
                <a:gd name="connsiteY21" fmla="*/ 1193800 h 1466850"/>
                <a:gd name="connsiteX22" fmla="*/ 4978400 w 5962650"/>
                <a:gd name="connsiteY22" fmla="*/ 1187450 h 1466850"/>
                <a:gd name="connsiteX23" fmla="*/ 4718050 w 5962650"/>
                <a:gd name="connsiteY23" fmla="*/ 1193800 h 1466850"/>
                <a:gd name="connsiteX24" fmla="*/ 4660900 w 5962650"/>
                <a:gd name="connsiteY24" fmla="*/ 1206500 h 1466850"/>
                <a:gd name="connsiteX25" fmla="*/ 4635500 w 5962650"/>
                <a:gd name="connsiteY25" fmla="*/ 1219200 h 1466850"/>
                <a:gd name="connsiteX26" fmla="*/ 4603750 w 5962650"/>
                <a:gd name="connsiteY26" fmla="*/ 1225550 h 1466850"/>
                <a:gd name="connsiteX27" fmla="*/ 4445000 w 5962650"/>
                <a:gd name="connsiteY27" fmla="*/ 1250950 h 1466850"/>
                <a:gd name="connsiteX28" fmla="*/ 4222750 w 5962650"/>
                <a:gd name="connsiteY28" fmla="*/ 1257300 h 1466850"/>
                <a:gd name="connsiteX29" fmla="*/ 4070350 w 5962650"/>
                <a:gd name="connsiteY29" fmla="*/ 1250950 h 1466850"/>
                <a:gd name="connsiteX30" fmla="*/ 3937000 w 5962650"/>
                <a:gd name="connsiteY30" fmla="*/ 1200150 h 1466850"/>
                <a:gd name="connsiteX31" fmla="*/ 3911600 w 5962650"/>
                <a:gd name="connsiteY31" fmla="*/ 1187450 h 1466850"/>
                <a:gd name="connsiteX32" fmla="*/ 3886200 w 5962650"/>
                <a:gd name="connsiteY32" fmla="*/ 1168400 h 1466850"/>
                <a:gd name="connsiteX33" fmla="*/ 3822700 w 5962650"/>
                <a:gd name="connsiteY33" fmla="*/ 1123950 h 1466850"/>
                <a:gd name="connsiteX34" fmla="*/ 3784600 w 5962650"/>
                <a:gd name="connsiteY34" fmla="*/ 1098550 h 1466850"/>
                <a:gd name="connsiteX35" fmla="*/ 3733800 w 5962650"/>
                <a:gd name="connsiteY35" fmla="*/ 1060450 h 1466850"/>
                <a:gd name="connsiteX36" fmla="*/ 3695700 w 5962650"/>
                <a:gd name="connsiteY36" fmla="*/ 1035050 h 1466850"/>
                <a:gd name="connsiteX37" fmla="*/ 3683000 w 5962650"/>
                <a:gd name="connsiteY37" fmla="*/ 1016000 h 1466850"/>
                <a:gd name="connsiteX38" fmla="*/ 3657600 w 5962650"/>
                <a:gd name="connsiteY38" fmla="*/ 1003300 h 1466850"/>
                <a:gd name="connsiteX39" fmla="*/ 3594100 w 5962650"/>
                <a:gd name="connsiteY39" fmla="*/ 965200 h 1466850"/>
                <a:gd name="connsiteX40" fmla="*/ 3536950 w 5962650"/>
                <a:gd name="connsiteY40" fmla="*/ 920750 h 1466850"/>
                <a:gd name="connsiteX41" fmla="*/ 3505200 w 5962650"/>
                <a:gd name="connsiteY41" fmla="*/ 895350 h 1466850"/>
                <a:gd name="connsiteX42" fmla="*/ 3460750 w 5962650"/>
                <a:gd name="connsiteY42" fmla="*/ 857250 h 1466850"/>
                <a:gd name="connsiteX43" fmla="*/ 3435350 w 5962650"/>
                <a:gd name="connsiteY43" fmla="*/ 831850 h 1466850"/>
                <a:gd name="connsiteX44" fmla="*/ 3409950 w 5962650"/>
                <a:gd name="connsiteY44" fmla="*/ 819150 h 1466850"/>
                <a:gd name="connsiteX45" fmla="*/ 3365500 w 5962650"/>
                <a:gd name="connsiteY45" fmla="*/ 787400 h 1466850"/>
                <a:gd name="connsiteX46" fmla="*/ 3340100 w 5962650"/>
                <a:gd name="connsiteY46" fmla="*/ 774700 h 1466850"/>
                <a:gd name="connsiteX47" fmla="*/ 3314700 w 5962650"/>
                <a:gd name="connsiteY47" fmla="*/ 768350 h 1466850"/>
                <a:gd name="connsiteX48" fmla="*/ 3219450 w 5962650"/>
                <a:gd name="connsiteY48" fmla="*/ 749300 h 1466850"/>
                <a:gd name="connsiteX49" fmla="*/ 3035300 w 5962650"/>
                <a:gd name="connsiteY49" fmla="*/ 730250 h 1466850"/>
                <a:gd name="connsiteX50" fmla="*/ 2774950 w 5962650"/>
                <a:gd name="connsiteY50" fmla="*/ 717550 h 1466850"/>
                <a:gd name="connsiteX51" fmla="*/ 2533650 w 5962650"/>
                <a:gd name="connsiteY51" fmla="*/ 723900 h 1466850"/>
                <a:gd name="connsiteX52" fmla="*/ 2489200 w 5962650"/>
                <a:gd name="connsiteY52" fmla="*/ 742950 h 1466850"/>
                <a:gd name="connsiteX53" fmla="*/ 2463800 w 5962650"/>
                <a:gd name="connsiteY53" fmla="*/ 749300 h 1466850"/>
                <a:gd name="connsiteX54" fmla="*/ 2444750 w 5962650"/>
                <a:gd name="connsiteY54" fmla="*/ 755650 h 1466850"/>
                <a:gd name="connsiteX55" fmla="*/ 2349500 w 5962650"/>
                <a:gd name="connsiteY55" fmla="*/ 768350 h 1466850"/>
                <a:gd name="connsiteX56" fmla="*/ 2120900 w 5962650"/>
                <a:gd name="connsiteY56" fmla="*/ 762000 h 1466850"/>
                <a:gd name="connsiteX57" fmla="*/ 2019300 w 5962650"/>
                <a:gd name="connsiteY57" fmla="*/ 749300 h 1466850"/>
                <a:gd name="connsiteX58" fmla="*/ 1873250 w 5962650"/>
                <a:gd name="connsiteY58" fmla="*/ 742950 h 1466850"/>
                <a:gd name="connsiteX59" fmla="*/ 1670050 w 5962650"/>
                <a:gd name="connsiteY59" fmla="*/ 723900 h 1466850"/>
                <a:gd name="connsiteX60" fmla="*/ 1581150 w 5962650"/>
                <a:gd name="connsiteY60" fmla="*/ 711200 h 1466850"/>
                <a:gd name="connsiteX61" fmla="*/ 1549400 w 5962650"/>
                <a:gd name="connsiteY61" fmla="*/ 704850 h 1466850"/>
                <a:gd name="connsiteX62" fmla="*/ 1511300 w 5962650"/>
                <a:gd name="connsiteY62" fmla="*/ 698500 h 1466850"/>
                <a:gd name="connsiteX63" fmla="*/ 1454150 w 5962650"/>
                <a:gd name="connsiteY63" fmla="*/ 679450 h 1466850"/>
                <a:gd name="connsiteX64" fmla="*/ 1390650 w 5962650"/>
                <a:gd name="connsiteY64" fmla="*/ 660400 h 1466850"/>
                <a:gd name="connsiteX65" fmla="*/ 1365250 w 5962650"/>
                <a:gd name="connsiteY65" fmla="*/ 641350 h 1466850"/>
                <a:gd name="connsiteX66" fmla="*/ 1339850 w 5962650"/>
                <a:gd name="connsiteY66" fmla="*/ 615950 h 1466850"/>
                <a:gd name="connsiteX67" fmla="*/ 1314450 w 5962650"/>
                <a:gd name="connsiteY67" fmla="*/ 603250 h 1466850"/>
                <a:gd name="connsiteX68" fmla="*/ 1282700 w 5962650"/>
                <a:gd name="connsiteY68" fmla="*/ 577850 h 1466850"/>
                <a:gd name="connsiteX69" fmla="*/ 1257300 w 5962650"/>
                <a:gd name="connsiteY69" fmla="*/ 565150 h 1466850"/>
                <a:gd name="connsiteX70" fmla="*/ 1181100 w 5962650"/>
                <a:gd name="connsiteY70" fmla="*/ 501650 h 1466850"/>
                <a:gd name="connsiteX71" fmla="*/ 1155700 w 5962650"/>
                <a:gd name="connsiteY71" fmla="*/ 476250 h 1466850"/>
                <a:gd name="connsiteX72" fmla="*/ 1123950 w 5962650"/>
                <a:gd name="connsiteY72" fmla="*/ 457200 h 1466850"/>
                <a:gd name="connsiteX73" fmla="*/ 1066800 w 5962650"/>
                <a:gd name="connsiteY73" fmla="*/ 406400 h 1466850"/>
                <a:gd name="connsiteX74" fmla="*/ 1003300 w 5962650"/>
                <a:gd name="connsiteY74" fmla="*/ 342900 h 1466850"/>
                <a:gd name="connsiteX75" fmla="*/ 965200 w 5962650"/>
                <a:gd name="connsiteY75" fmla="*/ 285750 h 1466850"/>
                <a:gd name="connsiteX76" fmla="*/ 927100 w 5962650"/>
                <a:gd name="connsiteY76" fmla="*/ 241300 h 1466850"/>
                <a:gd name="connsiteX77" fmla="*/ 876300 w 5962650"/>
                <a:gd name="connsiteY77" fmla="*/ 165100 h 1466850"/>
                <a:gd name="connsiteX78" fmla="*/ 850900 w 5962650"/>
                <a:gd name="connsiteY78" fmla="*/ 133350 h 1466850"/>
                <a:gd name="connsiteX79" fmla="*/ 755650 w 5962650"/>
                <a:gd name="connsiteY79" fmla="*/ 76200 h 1466850"/>
                <a:gd name="connsiteX80" fmla="*/ 711200 w 5962650"/>
                <a:gd name="connsiteY80" fmla="*/ 63500 h 1466850"/>
                <a:gd name="connsiteX81" fmla="*/ 571500 w 5962650"/>
                <a:gd name="connsiteY81" fmla="*/ 12700 h 1466850"/>
                <a:gd name="connsiteX82" fmla="*/ 463550 w 5962650"/>
                <a:gd name="connsiteY82" fmla="*/ 0 h 1466850"/>
                <a:gd name="connsiteX83" fmla="*/ 292100 w 5962650"/>
                <a:gd name="connsiteY83" fmla="*/ 25400 h 1466850"/>
                <a:gd name="connsiteX84" fmla="*/ 228600 w 5962650"/>
                <a:gd name="connsiteY84" fmla="*/ 38100 h 1466850"/>
                <a:gd name="connsiteX85" fmla="*/ 203200 w 5962650"/>
                <a:gd name="connsiteY85" fmla="*/ 50800 h 1466850"/>
                <a:gd name="connsiteX86" fmla="*/ 184150 w 5962650"/>
                <a:gd name="connsiteY86" fmla="*/ 57150 h 1466850"/>
                <a:gd name="connsiteX87" fmla="*/ 165100 w 5962650"/>
                <a:gd name="connsiteY87" fmla="*/ 69850 h 1466850"/>
                <a:gd name="connsiteX88" fmla="*/ 114300 w 5962650"/>
                <a:gd name="connsiteY88" fmla="*/ 88900 h 1466850"/>
                <a:gd name="connsiteX89" fmla="*/ 57150 w 5962650"/>
                <a:gd name="connsiteY89" fmla="*/ 120650 h 1466850"/>
                <a:gd name="connsiteX90" fmla="*/ 38100 w 5962650"/>
                <a:gd name="connsiteY90" fmla="*/ 139700 h 1466850"/>
                <a:gd name="connsiteX91" fmla="*/ 19050 w 5962650"/>
                <a:gd name="connsiteY91" fmla="*/ 152400 h 1466850"/>
                <a:gd name="connsiteX92" fmla="*/ 0 w 5962650"/>
                <a:gd name="connsiteY92" fmla="*/ 171450 h 1466850"/>
                <a:gd name="connsiteX0" fmla="*/ 7308850 w 7308850"/>
                <a:gd name="connsiteY0" fmla="*/ 1466850 h 1466850"/>
                <a:gd name="connsiteX1" fmla="*/ 7258050 w 7308850"/>
                <a:gd name="connsiteY1" fmla="*/ 1460500 h 1466850"/>
                <a:gd name="connsiteX2" fmla="*/ 7150100 w 7308850"/>
                <a:gd name="connsiteY2" fmla="*/ 1454150 h 1466850"/>
                <a:gd name="connsiteX3" fmla="*/ 7099300 w 7308850"/>
                <a:gd name="connsiteY3" fmla="*/ 1441450 h 1466850"/>
                <a:gd name="connsiteX4" fmla="*/ 7067550 w 7308850"/>
                <a:gd name="connsiteY4" fmla="*/ 1428750 h 1466850"/>
                <a:gd name="connsiteX5" fmla="*/ 6997700 w 7308850"/>
                <a:gd name="connsiteY5" fmla="*/ 1416050 h 1466850"/>
                <a:gd name="connsiteX6" fmla="*/ 6972300 w 7308850"/>
                <a:gd name="connsiteY6" fmla="*/ 1403350 h 1466850"/>
                <a:gd name="connsiteX7" fmla="*/ 6953250 w 7308850"/>
                <a:gd name="connsiteY7" fmla="*/ 1397000 h 1466850"/>
                <a:gd name="connsiteX8" fmla="*/ 6908800 w 7308850"/>
                <a:gd name="connsiteY8" fmla="*/ 1377950 h 1466850"/>
                <a:gd name="connsiteX9" fmla="*/ 6889750 w 7308850"/>
                <a:gd name="connsiteY9" fmla="*/ 1358900 h 1466850"/>
                <a:gd name="connsiteX10" fmla="*/ 6851650 w 7308850"/>
                <a:gd name="connsiteY10" fmla="*/ 1346200 h 1466850"/>
                <a:gd name="connsiteX11" fmla="*/ 6813550 w 7308850"/>
                <a:gd name="connsiteY11" fmla="*/ 1327150 h 1466850"/>
                <a:gd name="connsiteX12" fmla="*/ 6769100 w 7308850"/>
                <a:gd name="connsiteY12" fmla="*/ 1301750 h 1466850"/>
                <a:gd name="connsiteX13" fmla="*/ 6750050 w 7308850"/>
                <a:gd name="connsiteY13" fmla="*/ 1295400 h 1466850"/>
                <a:gd name="connsiteX14" fmla="*/ 6724650 w 7308850"/>
                <a:gd name="connsiteY14" fmla="*/ 1282700 h 1466850"/>
                <a:gd name="connsiteX15" fmla="*/ 6699250 w 7308850"/>
                <a:gd name="connsiteY15" fmla="*/ 1276350 h 1466850"/>
                <a:gd name="connsiteX16" fmla="*/ 6673850 w 7308850"/>
                <a:gd name="connsiteY16" fmla="*/ 1263650 h 1466850"/>
                <a:gd name="connsiteX17" fmla="*/ 6623050 w 7308850"/>
                <a:gd name="connsiteY17" fmla="*/ 1250950 h 1466850"/>
                <a:gd name="connsiteX18" fmla="*/ 6572250 w 7308850"/>
                <a:gd name="connsiteY18" fmla="*/ 1238250 h 1466850"/>
                <a:gd name="connsiteX19" fmla="*/ 6489700 w 7308850"/>
                <a:gd name="connsiteY19" fmla="*/ 1219200 h 1466850"/>
                <a:gd name="connsiteX20" fmla="*/ 6432550 w 7308850"/>
                <a:gd name="connsiteY20" fmla="*/ 1206500 h 1466850"/>
                <a:gd name="connsiteX21" fmla="*/ 6356350 w 7308850"/>
                <a:gd name="connsiteY21" fmla="*/ 1193800 h 1466850"/>
                <a:gd name="connsiteX22" fmla="*/ 6324600 w 7308850"/>
                <a:gd name="connsiteY22" fmla="*/ 1187450 h 1466850"/>
                <a:gd name="connsiteX23" fmla="*/ 6064250 w 7308850"/>
                <a:gd name="connsiteY23" fmla="*/ 1193800 h 1466850"/>
                <a:gd name="connsiteX24" fmla="*/ 6007100 w 7308850"/>
                <a:gd name="connsiteY24" fmla="*/ 1206500 h 1466850"/>
                <a:gd name="connsiteX25" fmla="*/ 5981700 w 7308850"/>
                <a:gd name="connsiteY25" fmla="*/ 1219200 h 1466850"/>
                <a:gd name="connsiteX26" fmla="*/ 5949950 w 7308850"/>
                <a:gd name="connsiteY26" fmla="*/ 1225550 h 1466850"/>
                <a:gd name="connsiteX27" fmla="*/ 5791200 w 7308850"/>
                <a:gd name="connsiteY27" fmla="*/ 1250950 h 1466850"/>
                <a:gd name="connsiteX28" fmla="*/ 5568950 w 7308850"/>
                <a:gd name="connsiteY28" fmla="*/ 1257300 h 1466850"/>
                <a:gd name="connsiteX29" fmla="*/ 5416550 w 7308850"/>
                <a:gd name="connsiteY29" fmla="*/ 1250950 h 1466850"/>
                <a:gd name="connsiteX30" fmla="*/ 5283200 w 7308850"/>
                <a:gd name="connsiteY30" fmla="*/ 1200150 h 1466850"/>
                <a:gd name="connsiteX31" fmla="*/ 5257800 w 7308850"/>
                <a:gd name="connsiteY31" fmla="*/ 1187450 h 1466850"/>
                <a:gd name="connsiteX32" fmla="*/ 5232400 w 7308850"/>
                <a:gd name="connsiteY32" fmla="*/ 1168400 h 1466850"/>
                <a:gd name="connsiteX33" fmla="*/ 5168900 w 7308850"/>
                <a:gd name="connsiteY33" fmla="*/ 1123950 h 1466850"/>
                <a:gd name="connsiteX34" fmla="*/ 5130800 w 7308850"/>
                <a:gd name="connsiteY34" fmla="*/ 1098550 h 1466850"/>
                <a:gd name="connsiteX35" fmla="*/ 5080000 w 7308850"/>
                <a:gd name="connsiteY35" fmla="*/ 1060450 h 1466850"/>
                <a:gd name="connsiteX36" fmla="*/ 5041900 w 7308850"/>
                <a:gd name="connsiteY36" fmla="*/ 1035050 h 1466850"/>
                <a:gd name="connsiteX37" fmla="*/ 5029200 w 7308850"/>
                <a:gd name="connsiteY37" fmla="*/ 1016000 h 1466850"/>
                <a:gd name="connsiteX38" fmla="*/ 5003800 w 7308850"/>
                <a:gd name="connsiteY38" fmla="*/ 1003300 h 1466850"/>
                <a:gd name="connsiteX39" fmla="*/ 4940300 w 7308850"/>
                <a:gd name="connsiteY39" fmla="*/ 965200 h 1466850"/>
                <a:gd name="connsiteX40" fmla="*/ 4883150 w 7308850"/>
                <a:gd name="connsiteY40" fmla="*/ 920750 h 1466850"/>
                <a:gd name="connsiteX41" fmla="*/ 4851400 w 7308850"/>
                <a:gd name="connsiteY41" fmla="*/ 895350 h 1466850"/>
                <a:gd name="connsiteX42" fmla="*/ 4806950 w 7308850"/>
                <a:gd name="connsiteY42" fmla="*/ 857250 h 1466850"/>
                <a:gd name="connsiteX43" fmla="*/ 4781550 w 7308850"/>
                <a:gd name="connsiteY43" fmla="*/ 831850 h 1466850"/>
                <a:gd name="connsiteX44" fmla="*/ 4756150 w 7308850"/>
                <a:gd name="connsiteY44" fmla="*/ 819150 h 1466850"/>
                <a:gd name="connsiteX45" fmla="*/ 4711700 w 7308850"/>
                <a:gd name="connsiteY45" fmla="*/ 787400 h 1466850"/>
                <a:gd name="connsiteX46" fmla="*/ 4686300 w 7308850"/>
                <a:gd name="connsiteY46" fmla="*/ 774700 h 1466850"/>
                <a:gd name="connsiteX47" fmla="*/ 4660900 w 7308850"/>
                <a:gd name="connsiteY47" fmla="*/ 768350 h 1466850"/>
                <a:gd name="connsiteX48" fmla="*/ 4565650 w 7308850"/>
                <a:gd name="connsiteY48" fmla="*/ 749300 h 1466850"/>
                <a:gd name="connsiteX49" fmla="*/ 4381500 w 7308850"/>
                <a:gd name="connsiteY49" fmla="*/ 730250 h 1466850"/>
                <a:gd name="connsiteX50" fmla="*/ 4121150 w 7308850"/>
                <a:gd name="connsiteY50" fmla="*/ 717550 h 1466850"/>
                <a:gd name="connsiteX51" fmla="*/ 3879850 w 7308850"/>
                <a:gd name="connsiteY51" fmla="*/ 723900 h 1466850"/>
                <a:gd name="connsiteX52" fmla="*/ 3835400 w 7308850"/>
                <a:gd name="connsiteY52" fmla="*/ 742950 h 1466850"/>
                <a:gd name="connsiteX53" fmla="*/ 3810000 w 7308850"/>
                <a:gd name="connsiteY53" fmla="*/ 749300 h 1466850"/>
                <a:gd name="connsiteX54" fmla="*/ 3790950 w 7308850"/>
                <a:gd name="connsiteY54" fmla="*/ 755650 h 1466850"/>
                <a:gd name="connsiteX55" fmla="*/ 3695700 w 7308850"/>
                <a:gd name="connsiteY55" fmla="*/ 768350 h 1466850"/>
                <a:gd name="connsiteX56" fmla="*/ 3467100 w 7308850"/>
                <a:gd name="connsiteY56" fmla="*/ 762000 h 1466850"/>
                <a:gd name="connsiteX57" fmla="*/ 3365500 w 7308850"/>
                <a:gd name="connsiteY57" fmla="*/ 749300 h 1466850"/>
                <a:gd name="connsiteX58" fmla="*/ 3219450 w 7308850"/>
                <a:gd name="connsiteY58" fmla="*/ 742950 h 1466850"/>
                <a:gd name="connsiteX59" fmla="*/ 3016250 w 7308850"/>
                <a:gd name="connsiteY59" fmla="*/ 723900 h 1466850"/>
                <a:gd name="connsiteX60" fmla="*/ 2927350 w 7308850"/>
                <a:gd name="connsiteY60" fmla="*/ 711200 h 1466850"/>
                <a:gd name="connsiteX61" fmla="*/ 2895600 w 7308850"/>
                <a:gd name="connsiteY61" fmla="*/ 704850 h 1466850"/>
                <a:gd name="connsiteX62" fmla="*/ 2857500 w 7308850"/>
                <a:gd name="connsiteY62" fmla="*/ 698500 h 1466850"/>
                <a:gd name="connsiteX63" fmla="*/ 2800350 w 7308850"/>
                <a:gd name="connsiteY63" fmla="*/ 679450 h 1466850"/>
                <a:gd name="connsiteX64" fmla="*/ 2736850 w 7308850"/>
                <a:gd name="connsiteY64" fmla="*/ 660400 h 1466850"/>
                <a:gd name="connsiteX65" fmla="*/ 2711450 w 7308850"/>
                <a:gd name="connsiteY65" fmla="*/ 641350 h 1466850"/>
                <a:gd name="connsiteX66" fmla="*/ 2686050 w 7308850"/>
                <a:gd name="connsiteY66" fmla="*/ 615950 h 1466850"/>
                <a:gd name="connsiteX67" fmla="*/ 2660650 w 7308850"/>
                <a:gd name="connsiteY67" fmla="*/ 603250 h 1466850"/>
                <a:gd name="connsiteX68" fmla="*/ 2628900 w 7308850"/>
                <a:gd name="connsiteY68" fmla="*/ 577850 h 1466850"/>
                <a:gd name="connsiteX69" fmla="*/ 2603500 w 7308850"/>
                <a:gd name="connsiteY69" fmla="*/ 565150 h 1466850"/>
                <a:gd name="connsiteX70" fmla="*/ 2527300 w 7308850"/>
                <a:gd name="connsiteY70" fmla="*/ 501650 h 1466850"/>
                <a:gd name="connsiteX71" fmla="*/ 2501900 w 7308850"/>
                <a:gd name="connsiteY71" fmla="*/ 476250 h 1466850"/>
                <a:gd name="connsiteX72" fmla="*/ 2470150 w 7308850"/>
                <a:gd name="connsiteY72" fmla="*/ 457200 h 1466850"/>
                <a:gd name="connsiteX73" fmla="*/ 2413000 w 7308850"/>
                <a:gd name="connsiteY73" fmla="*/ 406400 h 1466850"/>
                <a:gd name="connsiteX74" fmla="*/ 2349500 w 7308850"/>
                <a:gd name="connsiteY74" fmla="*/ 342900 h 1466850"/>
                <a:gd name="connsiteX75" fmla="*/ 2311400 w 7308850"/>
                <a:gd name="connsiteY75" fmla="*/ 285750 h 1466850"/>
                <a:gd name="connsiteX76" fmla="*/ 2273300 w 7308850"/>
                <a:gd name="connsiteY76" fmla="*/ 241300 h 1466850"/>
                <a:gd name="connsiteX77" fmla="*/ 2222500 w 7308850"/>
                <a:gd name="connsiteY77" fmla="*/ 165100 h 1466850"/>
                <a:gd name="connsiteX78" fmla="*/ 2197100 w 7308850"/>
                <a:gd name="connsiteY78" fmla="*/ 133350 h 1466850"/>
                <a:gd name="connsiteX79" fmla="*/ 2101850 w 7308850"/>
                <a:gd name="connsiteY79" fmla="*/ 76200 h 1466850"/>
                <a:gd name="connsiteX80" fmla="*/ 2057400 w 7308850"/>
                <a:gd name="connsiteY80" fmla="*/ 63500 h 1466850"/>
                <a:gd name="connsiteX81" fmla="*/ 1917700 w 7308850"/>
                <a:gd name="connsiteY81" fmla="*/ 12700 h 1466850"/>
                <a:gd name="connsiteX82" fmla="*/ 1809750 w 7308850"/>
                <a:gd name="connsiteY82" fmla="*/ 0 h 1466850"/>
                <a:gd name="connsiteX83" fmla="*/ 1638300 w 7308850"/>
                <a:gd name="connsiteY83" fmla="*/ 25400 h 1466850"/>
                <a:gd name="connsiteX84" fmla="*/ 1574800 w 7308850"/>
                <a:gd name="connsiteY84" fmla="*/ 38100 h 1466850"/>
                <a:gd name="connsiteX85" fmla="*/ 1549400 w 7308850"/>
                <a:gd name="connsiteY85" fmla="*/ 50800 h 1466850"/>
                <a:gd name="connsiteX86" fmla="*/ 1530350 w 7308850"/>
                <a:gd name="connsiteY86" fmla="*/ 57150 h 1466850"/>
                <a:gd name="connsiteX87" fmla="*/ 1511300 w 7308850"/>
                <a:gd name="connsiteY87" fmla="*/ 69850 h 1466850"/>
                <a:gd name="connsiteX88" fmla="*/ 1460500 w 7308850"/>
                <a:gd name="connsiteY88" fmla="*/ 88900 h 1466850"/>
                <a:gd name="connsiteX89" fmla="*/ 1403350 w 7308850"/>
                <a:gd name="connsiteY89" fmla="*/ 120650 h 1466850"/>
                <a:gd name="connsiteX90" fmla="*/ 1384300 w 7308850"/>
                <a:gd name="connsiteY90" fmla="*/ 139700 h 1466850"/>
                <a:gd name="connsiteX91" fmla="*/ 1365250 w 7308850"/>
                <a:gd name="connsiteY91" fmla="*/ 152400 h 1466850"/>
                <a:gd name="connsiteX92" fmla="*/ 0 w 7308850"/>
                <a:gd name="connsiteY92" fmla="*/ 323850 h 1466850"/>
                <a:gd name="connsiteX0" fmla="*/ 7308850 w 7308850"/>
                <a:gd name="connsiteY0" fmla="*/ 1466850 h 1466850"/>
                <a:gd name="connsiteX1" fmla="*/ 7258050 w 7308850"/>
                <a:gd name="connsiteY1" fmla="*/ 1460500 h 1466850"/>
                <a:gd name="connsiteX2" fmla="*/ 7150100 w 7308850"/>
                <a:gd name="connsiteY2" fmla="*/ 1454150 h 1466850"/>
                <a:gd name="connsiteX3" fmla="*/ 7099300 w 7308850"/>
                <a:gd name="connsiteY3" fmla="*/ 1441450 h 1466850"/>
                <a:gd name="connsiteX4" fmla="*/ 7067550 w 7308850"/>
                <a:gd name="connsiteY4" fmla="*/ 1428750 h 1466850"/>
                <a:gd name="connsiteX5" fmla="*/ 6997700 w 7308850"/>
                <a:gd name="connsiteY5" fmla="*/ 1416050 h 1466850"/>
                <a:gd name="connsiteX6" fmla="*/ 6972300 w 7308850"/>
                <a:gd name="connsiteY6" fmla="*/ 1403350 h 1466850"/>
                <a:gd name="connsiteX7" fmla="*/ 6953250 w 7308850"/>
                <a:gd name="connsiteY7" fmla="*/ 1397000 h 1466850"/>
                <a:gd name="connsiteX8" fmla="*/ 6908800 w 7308850"/>
                <a:gd name="connsiteY8" fmla="*/ 1377950 h 1466850"/>
                <a:gd name="connsiteX9" fmla="*/ 6889750 w 7308850"/>
                <a:gd name="connsiteY9" fmla="*/ 1358900 h 1466850"/>
                <a:gd name="connsiteX10" fmla="*/ 6851650 w 7308850"/>
                <a:gd name="connsiteY10" fmla="*/ 1346200 h 1466850"/>
                <a:gd name="connsiteX11" fmla="*/ 6813550 w 7308850"/>
                <a:gd name="connsiteY11" fmla="*/ 1327150 h 1466850"/>
                <a:gd name="connsiteX12" fmla="*/ 6769100 w 7308850"/>
                <a:gd name="connsiteY12" fmla="*/ 1301750 h 1466850"/>
                <a:gd name="connsiteX13" fmla="*/ 6750050 w 7308850"/>
                <a:gd name="connsiteY13" fmla="*/ 1295400 h 1466850"/>
                <a:gd name="connsiteX14" fmla="*/ 6724650 w 7308850"/>
                <a:gd name="connsiteY14" fmla="*/ 1282700 h 1466850"/>
                <a:gd name="connsiteX15" fmla="*/ 6699250 w 7308850"/>
                <a:gd name="connsiteY15" fmla="*/ 1276350 h 1466850"/>
                <a:gd name="connsiteX16" fmla="*/ 6673850 w 7308850"/>
                <a:gd name="connsiteY16" fmla="*/ 1263650 h 1466850"/>
                <a:gd name="connsiteX17" fmla="*/ 6623050 w 7308850"/>
                <a:gd name="connsiteY17" fmla="*/ 1250950 h 1466850"/>
                <a:gd name="connsiteX18" fmla="*/ 6572250 w 7308850"/>
                <a:gd name="connsiteY18" fmla="*/ 1238250 h 1466850"/>
                <a:gd name="connsiteX19" fmla="*/ 6489700 w 7308850"/>
                <a:gd name="connsiteY19" fmla="*/ 1219200 h 1466850"/>
                <a:gd name="connsiteX20" fmla="*/ 6432550 w 7308850"/>
                <a:gd name="connsiteY20" fmla="*/ 1206500 h 1466850"/>
                <a:gd name="connsiteX21" fmla="*/ 6356350 w 7308850"/>
                <a:gd name="connsiteY21" fmla="*/ 1193800 h 1466850"/>
                <a:gd name="connsiteX22" fmla="*/ 6324600 w 7308850"/>
                <a:gd name="connsiteY22" fmla="*/ 1187450 h 1466850"/>
                <a:gd name="connsiteX23" fmla="*/ 6064250 w 7308850"/>
                <a:gd name="connsiteY23" fmla="*/ 1193800 h 1466850"/>
                <a:gd name="connsiteX24" fmla="*/ 6007100 w 7308850"/>
                <a:gd name="connsiteY24" fmla="*/ 1206500 h 1466850"/>
                <a:gd name="connsiteX25" fmla="*/ 5981700 w 7308850"/>
                <a:gd name="connsiteY25" fmla="*/ 1219200 h 1466850"/>
                <a:gd name="connsiteX26" fmla="*/ 5949950 w 7308850"/>
                <a:gd name="connsiteY26" fmla="*/ 1225550 h 1466850"/>
                <a:gd name="connsiteX27" fmla="*/ 5791200 w 7308850"/>
                <a:gd name="connsiteY27" fmla="*/ 1250950 h 1466850"/>
                <a:gd name="connsiteX28" fmla="*/ 5568950 w 7308850"/>
                <a:gd name="connsiteY28" fmla="*/ 1257300 h 1466850"/>
                <a:gd name="connsiteX29" fmla="*/ 5416550 w 7308850"/>
                <a:gd name="connsiteY29" fmla="*/ 1250950 h 1466850"/>
                <a:gd name="connsiteX30" fmla="*/ 5283200 w 7308850"/>
                <a:gd name="connsiteY30" fmla="*/ 1200150 h 1466850"/>
                <a:gd name="connsiteX31" fmla="*/ 5257800 w 7308850"/>
                <a:gd name="connsiteY31" fmla="*/ 1187450 h 1466850"/>
                <a:gd name="connsiteX32" fmla="*/ 5232400 w 7308850"/>
                <a:gd name="connsiteY32" fmla="*/ 1168400 h 1466850"/>
                <a:gd name="connsiteX33" fmla="*/ 5168900 w 7308850"/>
                <a:gd name="connsiteY33" fmla="*/ 1123950 h 1466850"/>
                <a:gd name="connsiteX34" fmla="*/ 5130800 w 7308850"/>
                <a:gd name="connsiteY34" fmla="*/ 1098550 h 1466850"/>
                <a:gd name="connsiteX35" fmla="*/ 5080000 w 7308850"/>
                <a:gd name="connsiteY35" fmla="*/ 1060450 h 1466850"/>
                <a:gd name="connsiteX36" fmla="*/ 5041900 w 7308850"/>
                <a:gd name="connsiteY36" fmla="*/ 1035050 h 1466850"/>
                <a:gd name="connsiteX37" fmla="*/ 5029200 w 7308850"/>
                <a:gd name="connsiteY37" fmla="*/ 1016000 h 1466850"/>
                <a:gd name="connsiteX38" fmla="*/ 5003800 w 7308850"/>
                <a:gd name="connsiteY38" fmla="*/ 1003300 h 1466850"/>
                <a:gd name="connsiteX39" fmla="*/ 4940300 w 7308850"/>
                <a:gd name="connsiteY39" fmla="*/ 965200 h 1466850"/>
                <a:gd name="connsiteX40" fmla="*/ 4883150 w 7308850"/>
                <a:gd name="connsiteY40" fmla="*/ 920750 h 1466850"/>
                <a:gd name="connsiteX41" fmla="*/ 4851400 w 7308850"/>
                <a:gd name="connsiteY41" fmla="*/ 895350 h 1466850"/>
                <a:gd name="connsiteX42" fmla="*/ 4806950 w 7308850"/>
                <a:gd name="connsiteY42" fmla="*/ 857250 h 1466850"/>
                <a:gd name="connsiteX43" fmla="*/ 4781550 w 7308850"/>
                <a:gd name="connsiteY43" fmla="*/ 831850 h 1466850"/>
                <a:gd name="connsiteX44" fmla="*/ 4756150 w 7308850"/>
                <a:gd name="connsiteY44" fmla="*/ 819150 h 1466850"/>
                <a:gd name="connsiteX45" fmla="*/ 4711700 w 7308850"/>
                <a:gd name="connsiteY45" fmla="*/ 787400 h 1466850"/>
                <a:gd name="connsiteX46" fmla="*/ 4686300 w 7308850"/>
                <a:gd name="connsiteY46" fmla="*/ 774700 h 1466850"/>
                <a:gd name="connsiteX47" fmla="*/ 4660900 w 7308850"/>
                <a:gd name="connsiteY47" fmla="*/ 768350 h 1466850"/>
                <a:gd name="connsiteX48" fmla="*/ 4565650 w 7308850"/>
                <a:gd name="connsiteY48" fmla="*/ 749300 h 1466850"/>
                <a:gd name="connsiteX49" fmla="*/ 4381500 w 7308850"/>
                <a:gd name="connsiteY49" fmla="*/ 730250 h 1466850"/>
                <a:gd name="connsiteX50" fmla="*/ 4121150 w 7308850"/>
                <a:gd name="connsiteY50" fmla="*/ 717550 h 1466850"/>
                <a:gd name="connsiteX51" fmla="*/ 3879850 w 7308850"/>
                <a:gd name="connsiteY51" fmla="*/ 723900 h 1466850"/>
                <a:gd name="connsiteX52" fmla="*/ 3835400 w 7308850"/>
                <a:gd name="connsiteY52" fmla="*/ 742950 h 1466850"/>
                <a:gd name="connsiteX53" fmla="*/ 3810000 w 7308850"/>
                <a:gd name="connsiteY53" fmla="*/ 749300 h 1466850"/>
                <a:gd name="connsiteX54" fmla="*/ 3790950 w 7308850"/>
                <a:gd name="connsiteY54" fmla="*/ 755650 h 1466850"/>
                <a:gd name="connsiteX55" fmla="*/ 3695700 w 7308850"/>
                <a:gd name="connsiteY55" fmla="*/ 768350 h 1466850"/>
                <a:gd name="connsiteX56" fmla="*/ 3467100 w 7308850"/>
                <a:gd name="connsiteY56" fmla="*/ 762000 h 1466850"/>
                <a:gd name="connsiteX57" fmla="*/ 3365500 w 7308850"/>
                <a:gd name="connsiteY57" fmla="*/ 749300 h 1466850"/>
                <a:gd name="connsiteX58" fmla="*/ 3219450 w 7308850"/>
                <a:gd name="connsiteY58" fmla="*/ 742950 h 1466850"/>
                <a:gd name="connsiteX59" fmla="*/ 3016250 w 7308850"/>
                <a:gd name="connsiteY59" fmla="*/ 723900 h 1466850"/>
                <a:gd name="connsiteX60" fmla="*/ 2927350 w 7308850"/>
                <a:gd name="connsiteY60" fmla="*/ 711200 h 1466850"/>
                <a:gd name="connsiteX61" fmla="*/ 2895600 w 7308850"/>
                <a:gd name="connsiteY61" fmla="*/ 704850 h 1466850"/>
                <a:gd name="connsiteX62" fmla="*/ 2857500 w 7308850"/>
                <a:gd name="connsiteY62" fmla="*/ 698500 h 1466850"/>
                <a:gd name="connsiteX63" fmla="*/ 2800350 w 7308850"/>
                <a:gd name="connsiteY63" fmla="*/ 679450 h 1466850"/>
                <a:gd name="connsiteX64" fmla="*/ 2736850 w 7308850"/>
                <a:gd name="connsiteY64" fmla="*/ 660400 h 1466850"/>
                <a:gd name="connsiteX65" fmla="*/ 2711450 w 7308850"/>
                <a:gd name="connsiteY65" fmla="*/ 641350 h 1466850"/>
                <a:gd name="connsiteX66" fmla="*/ 2686050 w 7308850"/>
                <a:gd name="connsiteY66" fmla="*/ 615950 h 1466850"/>
                <a:gd name="connsiteX67" fmla="*/ 2660650 w 7308850"/>
                <a:gd name="connsiteY67" fmla="*/ 603250 h 1466850"/>
                <a:gd name="connsiteX68" fmla="*/ 2628900 w 7308850"/>
                <a:gd name="connsiteY68" fmla="*/ 577850 h 1466850"/>
                <a:gd name="connsiteX69" fmla="*/ 2603500 w 7308850"/>
                <a:gd name="connsiteY69" fmla="*/ 565150 h 1466850"/>
                <a:gd name="connsiteX70" fmla="*/ 2527300 w 7308850"/>
                <a:gd name="connsiteY70" fmla="*/ 501650 h 1466850"/>
                <a:gd name="connsiteX71" fmla="*/ 2501900 w 7308850"/>
                <a:gd name="connsiteY71" fmla="*/ 476250 h 1466850"/>
                <a:gd name="connsiteX72" fmla="*/ 2470150 w 7308850"/>
                <a:gd name="connsiteY72" fmla="*/ 457200 h 1466850"/>
                <a:gd name="connsiteX73" fmla="*/ 2413000 w 7308850"/>
                <a:gd name="connsiteY73" fmla="*/ 406400 h 1466850"/>
                <a:gd name="connsiteX74" fmla="*/ 2349500 w 7308850"/>
                <a:gd name="connsiteY74" fmla="*/ 342900 h 1466850"/>
                <a:gd name="connsiteX75" fmla="*/ 2311400 w 7308850"/>
                <a:gd name="connsiteY75" fmla="*/ 285750 h 1466850"/>
                <a:gd name="connsiteX76" fmla="*/ 2273300 w 7308850"/>
                <a:gd name="connsiteY76" fmla="*/ 241300 h 1466850"/>
                <a:gd name="connsiteX77" fmla="*/ 2222500 w 7308850"/>
                <a:gd name="connsiteY77" fmla="*/ 165100 h 1466850"/>
                <a:gd name="connsiteX78" fmla="*/ 2197100 w 7308850"/>
                <a:gd name="connsiteY78" fmla="*/ 133350 h 1466850"/>
                <a:gd name="connsiteX79" fmla="*/ 2101850 w 7308850"/>
                <a:gd name="connsiteY79" fmla="*/ 76200 h 1466850"/>
                <a:gd name="connsiteX80" fmla="*/ 2057400 w 7308850"/>
                <a:gd name="connsiteY80" fmla="*/ 63500 h 1466850"/>
                <a:gd name="connsiteX81" fmla="*/ 1917700 w 7308850"/>
                <a:gd name="connsiteY81" fmla="*/ 12700 h 1466850"/>
                <a:gd name="connsiteX82" fmla="*/ 1809750 w 7308850"/>
                <a:gd name="connsiteY82" fmla="*/ 0 h 1466850"/>
                <a:gd name="connsiteX83" fmla="*/ 1638300 w 7308850"/>
                <a:gd name="connsiteY83" fmla="*/ 25400 h 1466850"/>
                <a:gd name="connsiteX84" fmla="*/ 1574800 w 7308850"/>
                <a:gd name="connsiteY84" fmla="*/ 38100 h 1466850"/>
                <a:gd name="connsiteX85" fmla="*/ 1549400 w 7308850"/>
                <a:gd name="connsiteY85" fmla="*/ 50800 h 1466850"/>
                <a:gd name="connsiteX86" fmla="*/ 1530350 w 7308850"/>
                <a:gd name="connsiteY86" fmla="*/ 57150 h 1466850"/>
                <a:gd name="connsiteX87" fmla="*/ 1511300 w 7308850"/>
                <a:gd name="connsiteY87" fmla="*/ 69850 h 1466850"/>
                <a:gd name="connsiteX88" fmla="*/ 1460500 w 7308850"/>
                <a:gd name="connsiteY88" fmla="*/ 88900 h 1466850"/>
                <a:gd name="connsiteX89" fmla="*/ 1403350 w 7308850"/>
                <a:gd name="connsiteY89" fmla="*/ 120650 h 1466850"/>
                <a:gd name="connsiteX90" fmla="*/ 1384300 w 7308850"/>
                <a:gd name="connsiteY90" fmla="*/ 139700 h 1466850"/>
                <a:gd name="connsiteX91" fmla="*/ 622300 w 7308850"/>
                <a:gd name="connsiteY91" fmla="*/ 336550 h 1466850"/>
                <a:gd name="connsiteX92" fmla="*/ 0 w 7308850"/>
                <a:gd name="connsiteY92" fmla="*/ 323850 h 1466850"/>
                <a:gd name="connsiteX0" fmla="*/ 7308850 w 7308850"/>
                <a:gd name="connsiteY0" fmla="*/ 1466850 h 1466850"/>
                <a:gd name="connsiteX1" fmla="*/ 7258050 w 7308850"/>
                <a:gd name="connsiteY1" fmla="*/ 1460500 h 1466850"/>
                <a:gd name="connsiteX2" fmla="*/ 7150100 w 7308850"/>
                <a:gd name="connsiteY2" fmla="*/ 1454150 h 1466850"/>
                <a:gd name="connsiteX3" fmla="*/ 7099300 w 7308850"/>
                <a:gd name="connsiteY3" fmla="*/ 1441450 h 1466850"/>
                <a:gd name="connsiteX4" fmla="*/ 7067550 w 7308850"/>
                <a:gd name="connsiteY4" fmla="*/ 1428750 h 1466850"/>
                <a:gd name="connsiteX5" fmla="*/ 6997700 w 7308850"/>
                <a:gd name="connsiteY5" fmla="*/ 1416050 h 1466850"/>
                <a:gd name="connsiteX6" fmla="*/ 6972300 w 7308850"/>
                <a:gd name="connsiteY6" fmla="*/ 1403350 h 1466850"/>
                <a:gd name="connsiteX7" fmla="*/ 6953250 w 7308850"/>
                <a:gd name="connsiteY7" fmla="*/ 1397000 h 1466850"/>
                <a:gd name="connsiteX8" fmla="*/ 6908800 w 7308850"/>
                <a:gd name="connsiteY8" fmla="*/ 1377950 h 1466850"/>
                <a:gd name="connsiteX9" fmla="*/ 6889750 w 7308850"/>
                <a:gd name="connsiteY9" fmla="*/ 1358900 h 1466850"/>
                <a:gd name="connsiteX10" fmla="*/ 6851650 w 7308850"/>
                <a:gd name="connsiteY10" fmla="*/ 1346200 h 1466850"/>
                <a:gd name="connsiteX11" fmla="*/ 6813550 w 7308850"/>
                <a:gd name="connsiteY11" fmla="*/ 1327150 h 1466850"/>
                <a:gd name="connsiteX12" fmla="*/ 6769100 w 7308850"/>
                <a:gd name="connsiteY12" fmla="*/ 1301750 h 1466850"/>
                <a:gd name="connsiteX13" fmla="*/ 6750050 w 7308850"/>
                <a:gd name="connsiteY13" fmla="*/ 1295400 h 1466850"/>
                <a:gd name="connsiteX14" fmla="*/ 6724650 w 7308850"/>
                <a:gd name="connsiteY14" fmla="*/ 1282700 h 1466850"/>
                <a:gd name="connsiteX15" fmla="*/ 6699250 w 7308850"/>
                <a:gd name="connsiteY15" fmla="*/ 1276350 h 1466850"/>
                <a:gd name="connsiteX16" fmla="*/ 6673850 w 7308850"/>
                <a:gd name="connsiteY16" fmla="*/ 1263650 h 1466850"/>
                <a:gd name="connsiteX17" fmla="*/ 6623050 w 7308850"/>
                <a:gd name="connsiteY17" fmla="*/ 1250950 h 1466850"/>
                <a:gd name="connsiteX18" fmla="*/ 6572250 w 7308850"/>
                <a:gd name="connsiteY18" fmla="*/ 1238250 h 1466850"/>
                <a:gd name="connsiteX19" fmla="*/ 6489700 w 7308850"/>
                <a:gd name="connsiteY19" fmla="*/ 1219200 h 1466850"/>
                <a:gd name="connsiteX20" fmla="*/ 6432550 w 7308850"/>
                <a:gd name="connsiteY20" fmla="*/ 1206500 h 1466850"/>
                <a:gd name="connsiteX21" fmla="*/ 6356350 w 7308850"/>
                <a:gd name="connsiteY21" fmla="*/ 1193800 h 1466850"/>
                <a:gd name="connsiteX22" fmla="*/ 6324600 w 7308850"/>
                <a:gd name="connsiteY22" fmla="*/ 1187450 h 1466850"/>
                <a:gd name="connsiteX23" fmla="*/ 6064250 w 7308850"/>
                <a:gd name="connsiteY23" fmla="*/ 1193800 h 1466850"/>
                <a:gd name="connsiteX24" fmla="*/ 6007100 w 7308850"/>
                <a:gd name="connsiteY24" fmla="*/ 1206500 h 1466850"/>
                <a:gd name="connsiteX25" fmla="*/ 5981700 w 7308850"/>
                <a:gd name="connsiteY25" fmla="*/ 1219200 h 1466850"/>
                <a:gd name="connsiteX26" fmla="*/ 5949950 w 7308850"/>
                <a:gd name="connsiteY26" fmla="*/ 1225550 h 1466850"/>
                <a:gd name="connsiteX27" fmla="*/ 5791200 w 7308850"/>
                <a:gd name="connsiteY27" fmla="*/ 1250950 h 1466850"/>
                <a:gd name="connsiteX28" fmla="*/ 5568950 w 7308850"/>
                <a:gd name="connsiteY28" fmla="*/ 1257300 h 1466850"/>
                <a:gd name="connsiteX29" fmla="*/ 5416550 w 7308850"/>
                <a:gd name="connsiteY29" fmla="*/ 1250950 h 1466850"/>
                <a:gd name="connsiteX30" fmla="*/ 5283200 w 7308850"/>
                <a:gd name="connsiteY30" fmla="*/ 1200150 h 1466850"/>
                <a:gd name="connsiteX31" fmla="*/ 5257800 w 7308850"/>
                <a:gd name="connsiteY31" fmla="*/ 1187450 h 1466850"/>
                <a:gd name="connsiteX32" fmla="*/ 5232400 w 7308850"/>
                <a:gd name="connsiteY32" fmla="*/ 1168400 h 1466850"/>
                <a:gd name="connsiteX33" fmla="*/ 5168900 w 7308850"/>
                <a:gd name="connsiteY33" fmla="*/ 1123950 h 1466850"/>
                <a:gd name="connsiteX34" fmla="*/ 5130800 w 7308850"/>
                <a:gd name="connsiteY34" fmla="*/ 1098550 h 1466850"/>
                <a:gd name="connsiteX35" fmla="*/ 5080000 w 7308850"/>
                <a:gd name="connsiteY35" fmla="*/ 1060450 h 1466850"/>
                <a:gd name="connsiteX36" fmla="*/ 5041900 w 7308850"/>
                <a:gd name="connsiteY36" fmla="*/ 1035050 h 1466850"/>
                <a:gd name="connsiteX37" fmla="*/ 5029200 w 7308850"/>
                <a:gd name="connsiteY37" fmla="*/ 1016000 h 1466850"/>
                <a:gd name="connsiteX38" fmla="*/ 5003800 w 7308850"/>
                <a:gd name="connsiteY38" fmla="*/ 1003300 h 1466850"/>
                <a:gd name="connsiteX39" fmla="*/ 4940300 w 7308850"/>
                <a:gd name="connsiteY39" fmla="*/ 965200 h 1466850"/>
                <a:gd name="connsiteX40" fmla="*/ 4883150 w 7308850"/>
                <a:gd name="connsiteY40" fmla="*/ 920750 h 1466850"/>
                <a:gd name="connsiteX41" fmla="*/ 4851400 w 7308850"/>
                <a:gd name="connsiteY41" fmla="*/ 895350 h 1466850"/>
                <a:gd name="connsiteX42" fmla="*/ 4806950 w 7308850"/>
                <a:gd name="connsiteY42" fmla="*/ 857250 h 1466850"/>
                <a:gd name="connsiteX43" fmla="*/ 4781550 w 7308850"/>
                <a:gd name="connsiteY43" fmla="*/ 831850 h 1466850"/>
                <a:gd name="connsiteX44" fmla="*/ 4756150 w 7308850"/>
                <a:gd name="connsiteY44" fmla="*/ 819150 h 1466850"/>
                <a:gd name="connsiteX45" fmla="*/ 4711700 w 7308850"/>
                <a:gd name="connsiteY45" fmla="*/ 787400 h 1466850"/>
                <a:gd name="connsiteX46" fmla="*/ 4686300 w 7308850"/>
                <a:gd name="connsiteY46" fmla="*/ 774700 h 1466850"/>
                <a:gd name="connsiteX47" fmla="*/ 4660900 w 7308850"/>
                <a:gd name="connsiteY47" fmla="*/ 768350 h 1466850"/>
                <a:gd name="connsiteX48" fmla="*/ 4565650 w 7308850"/>
                <a:gd name="connsiteY48" fmla="*/ 749300 h 1466850"/>
                <a:gd name="connsiteX49" fmla="*/ 4381500 w 7308850"/>
                <a:gd name="connsiteY49" fmla="*/ 730250 h 1466850"/>
                <a:gd name="connsiteX50" fmla="*/ 4121150 w 7308850"/>
                <a:gd name="connsiteY50" fmla="*/ 717550 h 1466850"/>
                <a:gd name="connsiteX51" fmla="*/ 3879850 w 7308850"/>
                <a:gd name="connsiteY51" fmla="*/ 723900 h 1466850"/>
                <a:gd name="connsiteX52" fmla="*/ 3835400 w 7308850"/>
                <a:gd name="connsiteY52" fmla="*/ 742950 h 1466850"/>
                <a:gd name="connsiteX53" fmla="*/ 3810000 w 7308850"/>
                <a:gd name="connsiteY53" fmla="*/ 749300 h 1466850"/>
                <a:gd name="connsiteX54" fmla="*/ 3790950 w 7308850"/>
                <a:gd name="connsiteY54" fmla="*/ 755650 h 1466850"/>
                <a:gd name="connsiteX55" fmla="*/ 3695700 w 7308850"/>
                <a:gd name="connsiteY55" fmla="*/ 768350 h 1466850"/>
                <a:gd name="connsiteX56" fmla="*/ 3467100 w 7308850"/>
                <a:gd name="connsiteY56" fmla="*/ 762000 h 1466850"/>
                <a:gd name="connsiteX57" fmla="*/ 3365500 w 7308850"/>
                <a:gd name="connsiteY57" fmla="*/ 749300 h 1466850"/>
                <a:gd name="connsiteX58" fmla="*/ 3219450 w 7308850"/>
                <a:gd name="connsiteY58" fmla="*/ 742950 h 1466850"/>
                <a:gd name="connsiteX59" fmla="*/ 3016250 w 7308850"/>
                <a:gd name="connsiteY59" fmla="*/ 723900 h 1466850"/>
                <a:gd name="connsiteX60" fmla="*/ 2927350 w 7308850"/>
                <a:gd name="connsiteY60" fmla="*/ 711200 h 1466850"/>
                <a:gd name="connsiteX61" fmla="*/ 2895600 w 7308850"/>
                <a:gd name="connsiteY61" fmla="*/ 704850 h 1466850"/>
                <a:gd name="connsiteX62" fmla="*/ 2857500 w 7308850"/>
                <a:gd name="connsiteY62" fmla="*/ 698500 h 1466850"/>
                <a:gd name="connsiteX63" fmla="*/ 2800350 w 7308850"/>
                <a:gd name="connsiteY63" fmla="*/ 679450 h 1466850"/>
                <a:gd name="connsiteX64" fmla="*/ 2736850 w 7308850"/>
                <a:gd name="connsiteY64" fmla="*/ 660400 h 1466850"/>
                <a:gd name="connsiteX65" fmla="*/ 2711450 w 7308850"/>
                <a:gd name="connsiteY65" fmla="*/ 641350 h 1466850"/>
                <a:gd name="connsiteX66" fmla="*/ 2686050 w 7308850"/>
                <a:gd name="connsiteY66" fmla="*/ 615950 h 1466850"/>
                <a:gd name="connsiteX67" fmla="*/ 2660650 w 7308850"/>
                <a:gd name="connsiteY67" fmla="*/ 603250 h 1466850"/>
                <a:gd name="connsiteX68" fmla="*/ 2628900 w 7308850"/>
                <a:gd name="connsiteY68" fmla="*/ 577850 h 1466850"/>
                <a:gd name="connsiteX69" fmla="*/ 2603500 w 7308850"/>
                <a:gd name="connsiteY69" fmla="*/ 565150 h 1466850"/>
                <a:gd name="connsiteX70" fmla="*/ 2527300 w 7308850"/>
                <a:gd name="connsiteY70" fmla="*/ 501650 h 1466850"/>
                <a:gd name="connsiteX71" fmla="*/ 2501900 w 7308850"/>
                <a:gd name="connsiteY71" fmla="*/ 476250 h 1466850"/>
                <a:gd name="connsiteX72" fmla="*/ 2470150 w 7308850"/>
                <a:gd name="connsiteY72" fmla="*/ 457200 h 1466850"/>
                <a:gd name="connsiteX73" fmla="*/ 2413000 w 7308850"/>
                <a:gd name="connsiteY73" fmla="*/ 406400 h 1466850"/>
                <a:gd name="connsiteX74" fmla="*/ 2349500 w 7308850"/>
                <a:gd name="connsiteY74" fmla="*/ 342900 h 1466850"/>
                <a:gd name="connsiteX75" fmla="*/ 2311400 w 7308850"/>
                <a:gd name="connsiteY75" fmla="*/ 285750 h 1466850"/>
                <a:gd name="connsiteX76" fmla="*/ 2273300 w 7308850"/>
                <a:gd name="connsiteY76" fmla="*/ 241300 h 1466850"/>
                <a:gd name="connsiteX77" fmla="*/ 2222500 w 7308850"/>
                <a:gd name="connsiteY77" fmla="*/ 165100 h 1466850"/>
                <a:gd name="connsiteX78" fmla="*/ 2197100 w 7308850"/>
                <a:gd name="connsiteY78" fmla="*/ 133350 h 1466850"/>
                <a:gd name="connsiteX79" fmla="*/ 2101850 w 7308850"/>
                <a:gd name="connsiteY79" fmla="*/ 76200 h 1466850"/>
                <a:gd name="connsiteX80" fmla="*/ 2057400 w 7308850"/>
                <a:gd name="connsiteY80" fmla="*/ 63500 h 1466850"/>
                <a:gd name="connsiteX81" fmla="*/ 1917700 w 7308850"/>
                <a:gd name="connsiteY81" fmla="*/ 12700 h 1466850"/>
                <a:gd name="connsiteX82" fmla="*/ 1809750 w 7308850"/>
                <a:gd name="connsiteY82" fmla="*/ 0 h 1466850"/>
                <a:gd name="connsiteX83" fmla="*/ 1638300 w 7308850"/>
                <a:gd name="connsiteY83" fmla="*/ 25400 h 1466850"/>
                <a:gd name="connsiteX84" fmla="*/ 1574800 w 7308850"/>
                <a:gd name="connsiteY84" fmla="*/ 38100 h 1466850"/>
                <a:gd name="connsiteX85" fmla="*/ 1549400 w 7308850"/>
                <a:gd name="connsiteY85" fmla="*/ 50800 h 1466850"/>
                <a:gd name="connsiteX86" fmla="*/ 1530350 w 7308850"/>
                <a:gd name="connsiteY86" fmla="*/ 57150 h 1466850"/>
                <a:gd name="connsiteX87" fmla="*/ 1511300 w 7308850"/>
                <a:gd name="connsiteY87" fmla="*/ 69850 h 1466850"/>
                <a:gd name="connsiteX88" fmla="*/ 1460500 w 7308850"/>
                <a:gd name="connsiteY88" fmla="*/ 88900 h 1466850"/>
                <a:gd name="connsiteX89" fmla="*/ 1403350 w 7308850"/>
                <a:gd name="connsiteY89" fmla="*/ 120650 h 1466850"/>
                <a:gd name="connsiteX90" fmla="*/ 1073150 w 7308850"/>
                <a:gd name="connsiteY90" fmla="*/ 323850 h 1466850"/>
                <a:gd name="connsiteX91" fmla="*/ 622300 w 7308850"/>
                <a:gd name="connsiteY91" fmla="*/ 336550 h 1466850"/>
                <a:gd name="connsiteX92" fmla="*/ 0 w 7308850"/>
                <a:gd name="connsiteY92" fmla="*/ 323850 h 1466850"/>
                <a:gd name="connsiteX0" fmla="*/ 7308850 w 7308850"/>
                <a:gd name="connsiteY0" fmla="*/ 1466850 h 1466850"/>
                <a:gd name="connsiteX1" fmla="*/ 7258050 w 7308850"/>
                <a:gd name="connsiteY1" fmla="*/ 1460500 h 1466850"/>
                <a:gd name="connsiteX2" fmla="*/ 7150100 w 7308850"/>
                <a:gd name="connsiteY2" fmla="*/ 1454150 h 1466850"/>
                <a:gd name="connsiteX3" fmla="*/ 7099300 w 7308850"/>
                <a:gd name="connsiteY3" fmla="*/ 1441450 h 1466850"/>
                <a:gd name="connsiteX4" fmla="*/ 7067550 w 7308850"/>
                <a:gd name="connsiteY4" fmla="*/ 1428750 h 1466850"/>
                <a:gd name="connsiteX5" fmla="*/ 6997700 w 7308850"/>
                <a:gd name="connsiteY5" fmla="*/ 1416050 h 1466850"/>
                <a:gd name="connsiteX6" fmla="*/ 6972300 w 7308850"/>
                <a:gd name="connsiteY6" fmla="*/ 1403350 h 1466850"/>
                <a:gd name="connsiteX7" fmla="*/ 6953250 w 7308850"/>
                <a:gd name="connsiteY7" fmla="*/ 1397000 h 1466850"/>
                <a:gd name="connsiteX8" fmla="*/ 6908800 w 7308850"/>
                <a:gd name="connsiteY8" fmla="*/ 1377950 h 1466850"/>
                <a:gd name="connsiteX9" fmla="*/ 6889750 w 7308850"/>
                <a:gd name="connsiteY9" fmla="*/ 1358900 h 1466850"/>
                <a:gd name="connsiteX10" fmla="*/ 6851650 w 7308850"/>
                <a:gd name="connsiteY10" fmla="*/ 1346200 h 1466850"/>
                <a:gd name="connsiteX11" fmla="*/ 6813550 w 7308850"/>
                <a:gd name="connsiteY11" fmla="*/ 1327150 h 1466850"/>
                <a:gd name="connsiteX12" fmla="*/ 6769100 w 7308850"/>
                <a:gd name="connsiteY12" fmla="*/ 1301750 h 1466850"/>
                <a:gd name="connsiteX13" fmla="*/ 6750050 w 7308850"/>
                <a:gd name="connsiteY13" fmla="*/ 1295400 h 1466850"/>
                <a:gd name="connsiteX14" fmla="*/ 6724650 w 7308850"/>
                <a:gd name="connsiteY14" fmla="*/ 1282700 h 1466850"/>
                <a:gd name="connsiteX15" fmla="*/ 6699250 w 7308850"/>
                <a:gd name="connsiteY15" fmla="*/ 1276350 h 1466850"/>
                <a:gd name="connsiteX16" fmla="*/ 6673850 w 7308850"/>
                <a:gd name="connsiteY16" fmla="*/ 1263650 h 1466850"/>
                <a:gd name="connsiteX17" fmla="*/ 6623050 w 7308850"/>
                <a:gd name="connsiteY17" fmla="*/ 1250950 h 1466850"/>
                <a:gd name="connsiteX18" fmla="*/ 6572250 w 7308850"/>
                <a:gd name="connsiteY18" fmla="*/ 1238250 h 1466850"/>
                <a:gd name="connsiteX19" fmla="*/ 6489700 w 7308850"/>
                <a:gd name="connsiteY19" fmla="*/ 1219200 h 1466850"/>
                <a:gd name="connsiteX20" fmla="*/ 6432550 w 7308850"/>
                <a:gd name="connsiteY20" fmla="*/ 1206500 h 1466850"/>
                <a:gd name="connsiteX21" fmla="*/ 6356350 w 7308850"/>
                <a:gd name="connsiteY21" fmla="*/ 1193800 h 1466850"/>
                <a:gd name="connsiteX22" fmla="*/ 6324600 w 7308850"/>
                <a:gd name="connsiteY22" fmla="*/ 1187450 h 1466850"/>
                <a:gd name="connsiteX23" fmla="*/ 6064250 w 7308850"/>
                <a:gd name="connsiteY23" fmla="*/ 1193800 h 1466850"/>
                <a:gd name="connsiteX24" fmla="*/ 6007100 w 7308850"/>
                <a:gd name="connsiteY24" fmla="*/ 1206500 h 1466850"/>
                <a:gd name="connsiteX25" fmla="*/ 5981700 w 7308850"/>
                <a:gd name="connsiteY25" fmla="*/ 1219200 h 1466850"/>
                <a:gd name="connsiteX26" fmla="*/ 5949950 w 7308850"/>
                <a:gd name="connsiteY26" fmla="*/ 1225550 h 1466850"/>
                <a:gd name="connsiteX27" fmla="*/ 5791200 w 7308850"/>
                <a:gd name="connsiteY27" fmla="*/ 1250950 h 1466850"/>
                <a:gd name="connsiteX28" fmla="*/ 5568950 w 7308850"/>
                <a:gd name="connsiteY28" fmla="*/ 1257300 h 1466850"/>
                <a:gd name="connsiteX29" fmla="*/ 5416550 w 7308850"/>
                <a:gd name="connsiteY29" fmla="*/ 1250950 h 1466850"/>
                <a:gd name="connsiteX30" fmla="*/ 5283200 w 7308850"/>
                <a:gd name="connsiteY30" fmla="*/ 1200150 h 1466850"/>
                <a:gd name="connsiteX31" fmla="*/ 5257800 w 7308850"/>
                <a:gd name="connsiteY31" fmla="*/ 1187450 h 1466850"/>
                <a:gd name="connsiteX32" fmla="*/ 5232400 w 7308850"/>
                <a:gd name="connsiteY32" fmla="*/ 1168400 h 1466850"/>
                <a:gd name="connsiteX33" fmla="*/ 5168900 w 7308850"/>
                <a:gd name="connsiteY33" fmla="*/ 1123950 h 1466850"/>
                <a:gd name="connsiteX34" fmla="*/ 5130800 w 7308850"/>
                <a:gd name="connsiteY34" fmla="*/ 1098550 h 1466850"/>
                <a:gd name="connsiteX35" fmla="*/ 5080000 w 7308850"/>
                <a:gd name="connsiteY35" fmla="*/ 1060450 h 1466850"/>
                <a:gd name="connsiteX36" fmla="*/ 5041900 w 7308850"/>
                <a:gd name="connsiteY36" fmla="*/ 1035050 h 1466850"/>
                <a:gd name="connsiteX37" fmla="*/ 5029200 w 7308850"/>
                <a:gd name="connsiteY37" fmla="*/ 1016000 h 1466850"/>
                <a:gd name="connsiteX38" fmla="*/ 5003800 w 7308850"/>
                <a:gd name="connsiteY38" fmla="*/ 1003300 h 1466850"/>
                <a:gd name="connsiteX39" fmla="*/ 4940300 w 7308850"/>
                <a:gd name="connsiteY39" fmla="*/ 965200 h 1466850"/>
                <a:gd name="connsiteX40" fmla="*/ 4883150 w 7308850"/>
                <a:gd name="connsiteY40" fmla="*/ 920750 h 1466850"/>
                <a:gd name="connsiteX41" fmla="*/ 4851400 w 7308850"/>
                <a:gd name="connsiteY41" fmla="*/ 895350 h 1466850"/>
                <a:gd name="connsiteX42" fmla="*/ 4806950 w 7308850"/>
                <a:gd name="connsiteY42" fmla="*/ 857250 h 1466850"/>
                <a:gd name="connsiteX43" fmla="*/ 4781550 w 7308850"/>
                <a:gd name="connsiteY43" fmla="*/ 831850 h 1466850"/>
                <a:gd name="connsiteX44" fmla="*/ 4756150 w 7308850"/>
                <a:gd name="connsiteY44" fmla="*/ 819150 h 1466850"/>
                <a:gd name="connsiteX45" fmla="*/ 4711700 w 7308850"/>
                <a:gd name="connsiteY45" fmla="*/ 787400 h 1466850"/>
                <a:gd name="connsiteX46" fmla="*/ 4686300 w 7308850"/>
                <a:gd name="connsiteY46" fmla="*/ 774700 h 1466850"/>
                <a:gd name="connsiteX47" fmla="*/ 4660900 w 7308850"/>
                <a:gd name="connsiteY47" fmla="*/ 768350 h 1466850"/>
                <a:gd name="connsiteX48" fmla="*/ 4565650 w 7308850"/>
                <a:gd name="connsiteY48" fmla="*/ 749300 h 1466850"/>
                <a:gd name="connsiteX49" fmla="*/ 4381500 w 7308850"/>
                <a:gd name="connsiteY49" fmla="*/ 730250 h 1466850"/>
                <a:gd name="connsiteX50" fmla="*/ 4121150 w 7308850"/>
                <a:gd name="connsiteY50" fmla="*/ 717550 h 1466850"/>
                <a:gd name="connsiteX51" fmla="*/ 3879850 w 7308850"/>
                <a:gd name="connsiteY51" fmla="*/ 723900 h 1466850"/>
                <a:gd name="connsiteX52" fmla="*/ 3835400 w 7308850"/>
                <a:gd name="connsiteY52" fmla="*/ 742950 h 1466850"/>
                <a:gd name="connsiteX53" fmla="*/ 3810000 w 7308850"/>
                <a:gd name="connsiteY53" fmla="*/ 749300 h 1466850"/>
                <a:gd name="connsiteX54" fmla="*/ 3790950 w 7308850"/>
                <a:gd name="connsiteY54" fmla="*/ 755650 h 1466850"/>
                <a:gd name="connsiteX55" fmla="*/ 3695700 w 7308850"/>
                <a:gd name="connsiteY55" fmla="*/ 768350 h 1466850"/>
                <a:gd name="connsiteX56" fmla="*/ 3467100 w 7308850"/>
                <a:gd name="connsiteY56" fmla="*/ 762000 h 1466850"/>
                <a:gd name="connsiteX57" fmla="*/ 3365500 w 7308850"/>
                <a:gd name="connsiteY57" fmla="*/ 749300 h 1466850"/>
                <a:gd name="connsiteX58" fmla="*/ 3219450 w 7308850"/>
                <a:gd name="connsiteY58" fmla="*/ 742950 h 1466850"/>
                <a:gd name="connsiteX59" fmla="*/ 3016250 w 7308850"/>
                <a:gd name="connsiteY59" fmla="*/ 723900 h 1466850"/>
                <a:gd name="connsiteX60" fmla="*/ 2927350 w 7308850"/>
                <a:gd name="connsiteY60" fmla="*/ 711200 h 1466850"/>
                <a:gd name="connsiteX61" fmla="*/ 2895600 w 7308850"/>
                <a:gd name="connsiteY61" fmla="*/ 704850 h 1466850"/>
                <a:gd name="connsiteX62" fmla="*/ 2857500 w 7308850"/>
                <a:gd name="connsiteY62" fmla="*/ 698500 h 1466850"/>
                <a:gd name="connsiteX63" fmla="*/ 2800350 w 7308850"/>
                <a:gd name="connsiteY63" fmla="*/ 679450 h 1466850"/>
                <a:gd name="connsiteX64" fmla="*/ 2736850 w 7308850"/>
                <a:gd name="connsiteY64" fmla="*/ 660400 h 1466850"/>
                <a:gd name="connsiteX65" fmla="*/ 2711450 w 7308850"/>
                <a:gd name="connsiteY65" fmla="*/ 641350 h 1466850"/>
                <a:gd name="connsiteX66" fmla="*/ 2686050 w 7308850"/>
                <a:gd name="connsiteY66" fmla="*/ 615950 h 1466850"/>
                <a:gd name="connsiteX67" fmla="*/ 2660650 w 7308850"/>
                <a:gd name="connsiteY67" fmla="*/ 603250 h 1466850"/>
                <a:gd name="connsiteX68" fmla="*/ 2628900 w 7308850"/>
                <a:gd name="connsiteY68" fmla="*/ 577850 h 1466850"/>
                <a:gd name="connsiteX69" fmla="*/ 2603500 w 7308850"/>
                <a:gd name="connsiteY69" fmla="*/ 565150 h 1466850"/>
                <a:gd name="connsiteX70" fmla="*/ 2527300 w 7308850"/>
                <a:gd name="connsiteY70" fmla="*/ 501650 h 1466850"/>
                <a:gd name="connsiteX71" fmla="*/ 2501900 w 7308850"/>
                <a:gd name="connsiteY71" fmla="*/ 476250 h 1466850"/>
                <a:gd name="connsiteX72" fmla="*/ 2470150 w 7308850"/>
                <a:gd name="connsiteY72" fmla="*/ 457200 h 1466850"/>
                <a:gd name="connsiteX73" fmla="*/ 2413000 w 7308850"/>
                <a:gd name="connsiteY73" fmla="*/ 406400 h 1466850"/>
                <a:gd name="connsiteX74" fmla="*/ 2349500 w 7308850"/>
                <a:gd name="connsiteY74" fmla="*/ 342900 h 1466850"/>
                <a:gd name="connsiteX75" fmla="*/ 2311400 w 7308850"/>
                <a:gd name="connsiteY75" fmla="*/ 285750 h 1466850"/>
                <a:gd name="connsiteX76" fmla="*/ 2273300 w 7308850"/>
                <a:gd name="connsiteY76" fmla="*/ 241300 h 1466850"/>
                <a:gd name="connsiteX77" fmla="*/ 2222500 w 7308850"/>
                <a:gd name="connsiteY77" fmla="*/ 165100 h 1466850"/>
                <a:gd name="connsiteX78" fmla="*/ 2197100 w 7308850"/>
                <a:gd name="connsiteY78" fmla="*/ 133350 h 1466850"/>
                <a:gd name="connsiteX79" fmla="*/ 2101850 w 7308850"/>
                <a:gd name="connsiteY79" fmla="*/ 76200 h 1466850"/>
                <a:gd name="connsiteX80" fmla="*/ 2057400 w 7308850"/>
                <a:gd name="connsiteY80" fmla="*/ 63500 h 1466850"/>
                <a:gd name="connsiteX81" fmla="*/ 1917700 w 7308850"/>
                <a:gd name="connsiteY81" fmla="*/ 12700 h 1466850"/>
                <a:gd name="connsiteX82" fmla="*/ 1809750 w 7308850"/>
                <a:gd name="connsiteY82" fmla="*/ 0 h 1466850"/>
                <a:gd name="connsiteX83" fmla="*/ 1638300 w 7308850"/>
                <a:gd name="connsiteY83" fmla="*/ 25400 h 1466850"/>
                <a:gd name="connsiteX84" fmla="*/ 1574800 w 7308850"/>
                <a:gd name="connsiteY84" fmla="*/ 38100 h 1466850"/>
                <a:gd name="connsiteX85" fmla="*/ 1549400 w 7308850"/>
                <a:gd name="connsiteY85" fmla="*/ 50800 h 1466850"/>
                <a:gd name="connsiteX86" fmla="*/ 1530350 w 7308850"/>
                <a:gd name="connsiteY86" fmla="*/ 57150 h 1466850"/>
                <a:gd name="connsiteX87" fmla="*/ 1511300 w 7308850"/>
                <a:gd name="connsiteY87" fmla="*/ 69850 h 1466850"/>
                <a:gd name="connsiteX88" fmla="*/ 1403350 w 7308850"/>
                <a:gd name="connsiteY88" fmla="*/ 120650 h 1466850"/>
                <a:gd name="connsiteX89" fmla="*/ 1073150 w 7308850"/>
                <a:gd name="connsiteY89" fmla="*/ 323850 h 1466850"/>
                <a:gd name="connsiteX90" fmla="*/ 622300 w 7308850"/>
                <a:gd name="connsiteY90" fmla="*/ 336550 h 1466850"/>
                <a:gd name="connsiteX91" fmla="*/ 0 w 7308850"/>
                <a:gd name="connsiteY91" fmla="*/ 323850 h 1466850"/>
                <a:gd name="connsiteX0" fmla="*/ 7308850 w 7308850"/>
                <a:gd name="connsiteY0" fmla="*/ 1466850 h 1466850"/>
                <a:gd name="connsiteX1" fmla="*/ 7258050 w 7308850"/>
                <a:gd name="connsiteY1" fmla="*/ 1460500 h 1466850"/>
                <a:gd name="connsiteX2" fmla="*/ 7150100 w 7308850"/>
                <a:gd name="connsiteY2" fmla="*/ 1454150 h 1466850"/>
                <a:gd name="connsiteX3" fmla="*/ 7099300 w 7308850"/>
                <a:gd name="connsiteY3" fmla="*/ 1441450 h 1466850"/>
                <a:gd name="connsiteX4" fmla="*/ 7067550 w 7308850"/>
                <a:gd name="connsiteY4" fmla="*/ 1428750 h 1466850"/>
                <a:gd name="connsiteX5" fmla="*/ 6997700 w 7308850"/>
                <a:gd name="connsiteY5" fmla="*/ 1416050 h 1466850"/>
                <a:gd name="connsiteX6" fmla="*/ 6972300 w 7308850"/>
                <a:gd name="connsiteY6" fmla="*/ 1403350 h 1466850"/>
                <a:gd name="connsiteX7" fmla="*/ 6953250 w 7308850"/>
                <a:gd name="connsiteY7" fmla="*/ 1397000 h 1466850"/>
                <a:gd name="connsiteX8" fmla="*/ 6908800 w 7308850"/>
                <a:gd name="connsiteY8" fmla="*/ 1377950 h 1466850"/>
                <a:gd name="connsiteX9" fmla="*/ 6889750 w 7308850"/>
                <a:gd name="connsiteY9" fmla="*/ 1358900 h 1466850"/>
                <a:gd name="connsiteX10" fmla="*/ 6851650 w 7308850"/>
                <a:gd name="connsiteY10" fmla="*/ 1346200 h 1466850"/>
                <a:gd name="connsiteX11" fmla="*/ 6813550 w 7308850"/>
                <a:gd name="connsiteY11" fmla="*/ 1327150 h 1466850"/>
                <a:gd name="connsiteX12" fmla="*/ 6769100 w 7308850"/>
                <a:gd name="connsiteY12" fmla="*/ 1301750 h 1466850"/>
                <a:gd name="connsiteX13" fmla="*/ 6750050 w 7308850"/>
                <a:gd name="connsiteY13" fmla="*/ 1295400 h 1466850"/>
                <a:gd name="connsiteX14" fmla="*/ 6724650 w 7308850"/>
                <a:gd name="connsiteY14" fmla="*/ 1282700 h 1466850"/>
                <a:gd name="connsiteX15" fmla="*/ 6699250 w 7308850"/>
                <a:gd name="connsiteY15" fmla="*/ 1276350 h 1466850"/>
                <a:gd name="connsiteX16" fmla="*/ 6673850 w 7308850"/>
                <a:gd name="connsiteY16" fmla="*/ 1263650 h 1466850"/>
                <a:gd name="connsiteX17" fmla="*/ 6623050 w 7308850"/>
                <a:gd name="connsiteY17" fmla="*/ 1250950 h 1466850"/>
                <a:gd name="connsiteX18" fmla="*/ 6572250 w 7308850"/>
                <a:gd name="connsiteY18" fmla="*/ 1238250 h 1466850"/>
                <a:gd name="connsiteX19" fmla="*/ 6489700 w 7308850"/>
                <a:gd name="connsiteY19" fmla="*/ 1219200 h 1466850"/>
                <a:gd name="connsiteX20" fmla="*/ 6432550 w 7308850"/>
                <a:gd name="connsiteY20" fmla="*/ 1206500 h 1466850"/>
                <a:gd name="connsiteX21" fmla="*/ 6356350 w 7308850"/>
                <a:gd name="connsiteY21" fmla="*/ 1193800 h 1466850"/>
                <a:gd name="connsiteX22" fmla="*/ 6324600 w 7308850"/>
                <a:gd name="connsiteY22" fmla="*/ 1187450 h 1466850"/>
                <a:gd name="connsiteX23" fmla="*/ 6064250 w 7308850"/>
                <a:gd name="connsiteY23" fmla="*/ 1193800 h 1466850"/>
                <a:gd name="connsiteX24" fmla="*/ 6007100 w 7308850"/>
                <a:gd name="connsiteY24" fmla="*/ 1206500 h 1466850"/>
                <a:gd name="connsiteX25" fmla="*/ 5981700 w 7308850"/>
                <a:gd name="connsiteY25" fmla="*/ 1219200 h 1466850"/>
                <a:gd name="connsiteX26" fmla="*/ 5949950 w 7308850"/>
                <a:gd name="connsiteY26" fmla="*/ 1225550 h 1466850"/>
                <a:gd name="connsiteX27" fmla="*/ 5791200 w 7308850"/>
                <a:gd name="connsiteY27" fmla="*/ 1250950 h 1466850"/>
                <a:gd name="connsiteX28" fmla="*/ 5568950 w 7308850"/>
                <a:gd name="connsiteY28" fmla="*/ 1257300 h 1466850"/>
                <a:gd name="connsiteX29" fmla="*/ 5416550 w 7308850"/>
                <a:gd name="connsiteY29" fmla="*/ 1250950 h 1466850"/>
                <a:gd name="connsiteX30" fmla="*/ 5283200 w 7308850"/>
                <a:gd name="connsiteY30" fmla="*/ 1200150 h 1466850"/>
                <a:gd name="connsiteX31" fmla="*/ 5257800 w 7308850"/>
                <a:gd name="connsiteY31" fmla="*/ 1187450 h 1466850"/>
                <a:gd name="connsiteX32" fmla="*/ 5232400 w 7308850"/>
                <a:gd name="connsiteY32" fmla="*/ 1168400 h 1466850"/>
                <a:gd name="connsiteX33" fmla="*/ 5168900 w 7308850"/>
                <a:gd name="connsiteY33" fmla="*/ 1123950 h 1466850"/>
                <a:gd name="connsiteX34" fmla="*/ 5130800 w 7308850"/>
                <a:gd name="connsiteY34" fmla="*/ 1098550 h 1466850"/>
                <a:gd name="connsiteX35" fmla="*/ 5080000 w 7308850"/>
                <a:gd name="connsiteY35" fmla="*/ 1060450 h 1466850"/>
                <a:gd name="connsiteX36" fmla="*/ 5041900 w 7308850"/>
                <a:gd name="connsiteY36" fmla="*/ 1035050 h 1466850"/>
                <a:gd name="connsiteX37" fmla="*/ 5029200 w 7308850"/>
                <a:gd name="connsiteY37" fmla="*/ 1016000 h 1466850"/>
                <a:gd name="connsiteX38" fmla="*/ 5003800 w 7308850"/>
                <a:gd name="connsiteY38" fmla="*/ 1003300 h 1466850"/>
                <a:gd name="connsiteX39" fmla="*/ 4940300 w 7308850"/>
                <a:gd name="connsiteY39" fmla="*/ 965200 h 1466850"/>
                <a:gd name="connsiteX40" fmla="*/ 4883150 w 7308850"/>
                <a:gd name="connsiteY40" fmla="*/ 920750 h 1466850"/>
                <a:gd name="connsiteX41" fmla="*/ 4851400 w 7308850"/>
                <a:gd name="connsiteY41" fmla="*/ 895350 h 1466850"/>
                <a:gd name="connsiteX42" fmla="*/ 4806950 w 7308850"/>
                <a:gd name="connsiteY42" fmla="*/ 857250 h 1466850"/>
                <a:gd name="connsiteX43" fmla="*/ 4781550 w 7308850"/>
                <a:gd name="connsiteY43" fmla="*/ 831850 h 1466850"/>
                <a:gd name="connsiteX44" fmla="*/ 4756150 w 7308850"/>
                <a:gd name="connsiteY44" fmla="*/ 819150 h 1466850"/>
                <a:gd name="connsiteX45" fmla="*/ 4711700 w 7308850"/>
                <a:gd name="connsiteY45" fmla="*/ 787400 h 1466850"/>
                <a:gd name="connsiteX46" fmla="*/ 4686300 w 7308850"/>
                <a:gd name="connsiteY46" fmla="*/ 774700 h 1466850"/>
                <a:gd name="connsiteX47" fmla="*/ 4660900 w 7308850"/>
                <a:gd name="connsiteY47" fmla="*/ 768350 h 1466850"/>
                <a:gd name="connsiteX48" fmla="*/ 4565650 w 7308850"/>
                <a:gd name="connsiteY48" fmla="*/ 749300 h 1466850"/>
                <a:gd name="connsiteX49" fmla="*/ 4381500 w 7308850"/>
                <a:gd name="connsiteY49" fmla="*/ 730250 h 1466850"/>
                <a:gd name="connsiteX50" fmla="*/ 4121150 w 7308850"/>
                <a:gd name="connsiteY50" fmla="*/ 717550 h 1466850"/>
                <a:gd name="connsiteX51" fmla="*/ 3879850 w 7308850"/>
                <a:gd name="connsiteY51" fmla="*/ 723900 h 1466850"/>
                <a:gd name="connsiteX52" fmla="*/ 3835400 w 7308850"/>
                <a:gd name="connsiteY52" fmla="*/ 742950 h 1466850"/>
                <a:gd name="connsiteX53" fmla="*/ 3810000 w 7308850"/>
                <a:gd name="connsiteY53" fmla="*/ 749300 h 1466850"/>
                <a:gd name="connsiteX54" fmla="*/ 3790950 w 7308850"/>
                <a:gd name="connsiteY54" fmla="*/ 755650 h 1466850"/>
                <a:gd name="connsiteX55" fmla="*/ 3695700 w 7308850"/>
                <a:gd name="connsiteY55" fmla="*/ 768350 h 1466850"/>
                <a:gd name="connsiteX56" fmla="*/ 3467100 w 7308850"/>
                <a:gd name="connsiteY56" fmla="*/ 762000 h 1466850"/>
                <a:gd name="connsiteX57" fmla="*/ 3365500 w 7308850"/>
                <a:gd name="connsiteY57" fmla="*/ 749300 h 1466850"/>
                <a:gd name="connsiteX58" fmla="*/ 3219450 w 7308850"/>
                <a:gd name="connsiteY58" fmla="*/ 742950 h 1466850"/>
                <a:gd name="connsiteX59" fmla="*/ 3016250 w 7308850"/>
                <a:gd name="connsiteY59" fmla="*/ 723900 h 1466850"/>
                <a:gd name="connsiteX60" fmla="*/ 2927350 w 7308850"/>
                <a:gd name="connsiteY60" fmla="*/ 711200 h 1466850"/>
                <a:gd name="connsiteX61" fmla="*/ 2895600 w 7308850"/>
                <a:gd name="connsiteY61" fmla="*/ 704850 h 1466850"/>
                <a:gd name="connsiteX62" fmla="*/ 2857500 w 7308850"/>
                <a:gd name="connsiteY62" fmla="*/ 698500 h 1466850"/>
                <a:gd name="connsiteX63" fmla="*/ 2800350 w 7308850"/>
                <a:gd name="connsiteY63" fmla="*/ 679450 h 1466850"/>
                <a:gd name="connsiteX64" fmla="*/ 2736850 w 7308850"/>
                <a:gd name="connsiteY64" fmla="*/ 660400 h 1466850"/>
                <a:gd name="connsiteX65" fmla="*/ 2711450 w 7308850"/>
                <a:gd name="connsiteY65" fmla="*/ 641350 h 1466850"/>
                <a:gd name="connsiteX66" fmla="*/ 2686050 w 7308850"/>
                <a:gd name="connsiteY66" fmla="*/ 615950 h 1466850"/>
                <a:gd name="connsiteX67" fmla="*/ 2660650 w 7308850"/>
                <a:gd name="connsiteY67" fmla="*/ 603250 h 1466850"/>
                <a:gd name="connsiteX68" fmla="*/ 2628900 w 7308850"/>
                <a:gd name="connsiteY68" fmla="*/ 577850 h 1466850"/>
                <a:gd name="connsiteX69" fmla="*/ 2603500 w 7308850"/>
                <a:gd name="connsiteY69" fmla="*/ 565150 h 1466850"/>
                <a:gd name="connsiteX70" fmla="*/ 2527300 w 7308850"/>
                <a:gd name="connsiteY70" fmla="*/ 501650 h 1466850"/>
                <a:gd name="connsiteX71" fmla="*/ 2501900 w 7308850"/>
                <a:gd name="connsiteY71" fmla="*/ 476250 h 1466850"/>
                <a:gd name="connsiteX72" fmla="*/ 2470150 w 7308850"/>
                <a:gd name="connsiteY72" fmla="*/ 457200 h 1466850"/>
                <a:gd name="connsiteX73" fmla="*/ 2413000 w 7308850"/>
                <a:gd name="connsiteY73" fmla="*/ 406400 h 1466850"/>
                <a:gd name="connsiteX74" fmla="*/ 2349500 w 7308850"/>
                <a:gd name="connsiteY74" fmla="*/ 342900 h 1466850"/>
                <a:gd name="connsiteX75" fmla="*/ 2311400 w 7308850"/>
                <a:gd name="connsiteY75" fmla="*/ 285750 h 1466850"/>
                <a:gd name="connsiteX76" fmla="*/ 2273300 w 7308850"/>
                <a:gd name="connsiteY76" fmla="*/ 241300 h 1466850"/>
                <a:gd name="connsiteX77" fmla="*/ 2222500 w 7308850"/>
                <a:gd name="connsiteY77" fmla="*/ 165100 h 1466850"/>
                <a:gd name="connsiteX78" fmla="*/ 2197100 w 7308850"/>
                <a:gd name="connsiteY78" fmla="*/ 133350 h 1466850"/>
                <a:gd name="connsiteX79" fmla="*/ 2101850 w 7308850"/>
                <a:gd name="connsiteY79" fmla="*/ 76200 h 1466850"/>
                <a:gd name="connsiteX80" fmla="*/ 2057400 w 7308850"/>
                <a:gd name="connsiteY80" fmla="*/ 63500 h 1466850"/>
                <a:gd name="connsiteX81" fmla="*/ 1917700 w 7308850"/>
                <a:gd name="connsiteY81" fmla="*/ 12700 h 1466850"/>
                <a:gd name="connsiteX82" fmla="*/ 1809750 w 7308850"/>
                <a:gd name="connsiteY82" fmla="*/ 0 h 1466850"/>
                <a:gd name="connsiteX83" fmla="*/ 1638300 w 7308850"/>
                <a:gd name="connsiteY83" fmla="*/ 25400 h 1466850"/>
                <a:gd name="connsiteX84" fmla="*/ 1574800 w 7308850"/>
                <a:gd name="connsiteY84" fmla="*/ 38100 h 1466850"/>
                <a:gd name="connsiteX85" fmla="*/ 1549400 w 7308850"/>
                <a:gd name="connsiteY85" fmla="*/ 50800 h 1466850"/>
                <a:gd name="connsiteX86" fmla="*/ 1511300 w 7308850"/>
                <a:gd name="connsiteY86" fmla="*/ 69850 h 1466850"/>
                <a:gd name="connsiteX87" fmla="*/ 1403350 w 7308850"/>
                <a:gd name="connsiteY87" fmla="*/ 120650 h 1466850"/>
                <a:gd name="connsiteX88" fmla="*/ 1073150 w 7308850"/>
                <a:gd name="connsiteY88" fmla="*/ 323850 h 1466850"/>
                <a:gd name="connsiteX89" fmla="*/ 622300 w 7308850"/>
                <a:gd name="connsiteY89" fmla="*/ 336550 h 1466850"/>
                <a:gd name="connsiteX90" fmla="*/ 0 w 7308850"/>
                <a:gd name="connsiteY90" fmla="*/ 323850 h 1466850"/>
                <a:gd name="connsiteX0" fmla="*/ 7308850 w 7308850"/>
                <a:gd name="connsiteY0" fmla="*/ 1466850 h 1466850"/>
                <a:gd name="connsiteX1" fmla="*/ 7258050 w 7308850"/>
                <a:gd name="connsiteY1" fmla="*/ 1460500 h 1466850"/>
                <a:gd name="connsiteX2" fmla="*/ 7150100 w 7308850"/>
                <a:gd name="connsiteY2" fmla="*/ 1454150 h 1466850"/>
                <a:gd name="connsiteX3" fmla="*/ 7099300 w 7308850"/>
                <a:gd name="connsiteY3" fmla="*/ 1441450 h 1466850"/>
                <a:gd name="connsiteX4" fmla="*/ 7067550 w 7308850"/>
                <a:gd name="connsiteY4" fmla="*/ 1428750 h 1466850"/>
                <a:gd name="connsiteX5" fmla="*/ 6997700 w 7308850"/>
                <a:gd name="connsiteY5" fmla="*/ 1416050 h 1466850"/>
                <a:gd name="connsiteX6" fmla="*/ 6972300 w 7308850"/>
                <a:gd name="connsiteY6" fmla="*/ 1403350 h 1466850"/>
                <a:gd name="connsiteX7" fmla="*/ 6953250 w 7308850"/>
                <a:gd name="connsiteY7" fmla="*/ 1397000 h 1466850"/>
                <a:gd name="connsiteX8" fmla="*/ 6908800 w 7308850"/>
                <a:gd name="connsiteY8" fmla="*/ 1377950 h 1466850"/>
                <a:gd name="connsiteX9" fmla="*/ 6889750 w 7308850"/>
                <a:gd name="connsiteY9" fmla="*/ 1358900 h 1466850"/>
                <a:gd name="connsiteX10" fmla="*/ 6851650 w 7308850"/>
                <a:gd name="connsiteY10" fmla="*/ 1346200 h 1466850"/>
                <a:gd name="connsiteX11" fmla="*/ 6813550 w 7308850"/>
                <a:gd name="connsiteY11" fmla="*/ 1327150 h 1466850"/>
                <a:gd name="connsiteX12" fmla="*/ 6769100 w 7308850"/>
                <a:gd name="connsiteY12" fmla="*/ 1301750 h 1466850"/>
                <a:gd name="connsiteX13" fmla="*/ 6750050 w 7308850"/>
                <a:gd name="connsiteY13" fmla="*/ 1295400 h 1466850"/>
                <a:gd name="connsiteX14" fmla="*/ 6724650 w 7308850"/>
                <a:gd name="connsiteY14" fmla="*/ 1282700 h 1466850"/>
                <a:gd name="connsiteX15" fmla="*/ 6699250 w 7308850"/>
                <a:gd name="connsiteY15" fmla="*/ 1276350 h 1466850"/>
                <a:gd name="connsiteX16" fmla="*/ 6673850 w 7308850"/>
                <a:gd name="connsiteY16" fmla="*/ 1263650 h 1466850"/>
                <a:gd name="connsiteX17" fmla="*/ 6623050 w 7308850"/>
                <a:gd name="connsiteY17" fmla="*/ 1250950 h 1466850"/>
                <a:gd name="connsiteX18" fmla="*/ 6572250 w 7308850"/>
                <a:gd name="connsiteY18" fmla="*/ 1238250 h 1466850"/>
                <a:gd name="connsiteX19" fmla="*/ 6489700 w 7308850"/>
                <a:gd name="connsiteY19" fmla="*/ 1219200 h 1466850"/>
                <a:gd name="connsiteX20" fmla="*/ 6432550 w 7308850"/>
                <a:gd name="connsiteY20" fmla="*/ 1206500 h 1466850"/>
                <a:gd name="connsiteX21" fmla="*/ 6356350 w 7308850"/>
                <a:gd name="connsiteY21" fmla="*/ 1193800 h 1466850"/>
                <a:gd name="connsiteX22" fmla="*/ 6324600 w 7308850"/>
                <a:gd name="connsiteY22" fmla="*/ 1187450 h 1466850"/>
                <a:gd name="connsiteX23" fmla="*/ 6064250 w 7308850"/>
                <a:gd name="connsiteY23" fmla="*/ 1193800 h 1466850"/>
                <a:gd name="connsiteX24" fmla="*/ 6007100 w 7308850"/>
                <a:gd name="connsiteY24" fmla="*/ 1206500 h 1466850"/>
                <a:gd name="connsiteX25" fmla="*/ 5981700 w 7308850"/>
                <a:gd name="connsiteY25" fmla="*/ 1219200 h 1466850"/>
                <a:gd name="connsiteX26" fmla="*/ 5949950 w 7308850"/>
                <a:gd name="connsiteY26" fmla="*/ 1225550 h 1466850"/>
                <a:gd name="connsiteX27" fmla="*/ 5791200 w 7308850"/>
                <a:gd name="connsiteY27" fmla="*/ 1250950 h 1466850"/>
                <a:gd name="connsiteX28" fmla="*/ 5568950 w 7308850"/>
                <a:gd name="connsiteY28" fmla="*/ 1257300 h 1466850"/>
                <a:gd name="connsiteX29" fmla="*/ 5416550 w 7308850"/>
                <a:gd name="connsiteY29" fmla="*/ 1250950 h 1466850"/>
                <a:gd name="connsiteX30" fmla="*/ 5283200 w 7308850"/>
                <a:gd name="connsiteY30" fmla="*/ 1200150 h 1466850"/>
                <a:gd name="connsiteX31" fmla="*/ 5257800 w 7308850"/>
                <a:gd name="connsiteY31" fmla="*/ 1187450 h 1466850"/>
                <a:gd name="connsiteX32" fmla="*/ 5232400 w 7308850"/>
                <a:gd name="connsiteY32" fmla="*/ 1168400 h 1466850"/>
                <a:gd name="connsiteX33" fmla="*/ 5168900 w 7308850"/>
                <a:gd name="connsiteY33" fmla="*/ 1123950 h 1466850"/>
                <a:gd name="connsiteX34" fmla="*/ 5130800 w 7308850"/>
                <a:gd name="connsiteY34" fmla="*/ 1098550 h 1466850"/>
                <a:gd name="connsiteX35" fmla="*/ 5080000 w 7308850"/>
                <a:gd name="connsiteY35" fmla="*/ 1060450 h 1466850"/>
                <a:gd name="connsiteX36" fmla="*/ 5041900 w 7308850"/>
                <a:gd name="connsiteY36" fmla="*/ 1035050 h 1466850"/>
                <a:gd name="connsiteX37" fmla="*/ 5029200 w 7308850"/>
                <a:gd name="connsiteY37" fmla="*/ 1016000 h 1466850"/>
                <a:gd name="connsiteX38" fmla="*/ 5003800 w 7308850"/>
                <a:gd name="connsiteY38" fmla="*/ 1003300 h 1466850"/>
                <a:gd name="connsiteX39" fmla="*/ 4940300 w 7308850"/>
                <a:gd name="connsiteY39" fmla="*/ 965200 h 1466850"/>
                <a:gd name="connsiteX40" fmla="*/ 4883150 w 7308850"/>
                <a:gd name="connsiteY40" fmla="*/ 920750 h 1466850"/>
                <a:gd name="connsiteX41" fmla="*/ 4851400 w 7308850"/>
                <a:gd name="connsiteY41" fmla="*/ 895350 h 1466850"/>
                <a:gd name="connsiteX42" fmla="*/ 4806950 w 7308850"/>
                <a:gd name="connsiteY42" fmla="*/ 857250 h 1466850"/>
                <a:gd name="connsiteX43" fmla="*/ 4781550 w 7308850"/>
                <a:gd name="connsiteY43" fmla="*/ 831850 h 1466850"/>
                <a:gd name="connsiteX44" fmla="*/ 4756150 w 7308850"/>
                <a:gd name="connsiteY44" fmla="*/ 819150 h 1466850"/>
                <a:gd name="connsiteX45" fmla="*/ 4711700 w 7308850"/>
                <a:gd name="connsiteY45" fmla="*/ 787400 h 1466850"/>
                <a:gd name="connsiteX46" fmla="*/ 4686300 w 7308850"/>
                <a:gd name="connsiteY46" fmla="*/ 774700 h 1466850"/>
                <a:gd name="connsiteX47" fmla="*/ 4660900 w 7308850"/>
                <a:gd name="connsiteY47" fmla="*/ 768350 h 1466850"/>
                <a:gd name="connsiteX48" fmla="*/ 4565650 w 7308850"/>
                <a:gd name="connsiteY48" fmla="*/ 749300 h 1466850"/>
                <a:gd name="connsiteX49" fmla="*/ 4381500 w 7308850"/>
                <a:gd name="connsiteY49" fmla="*/ 730250 h 1466850"/>
                <a:gd name="connsiteX50" fmla="*/ 4121150 w 7308850"/>
                <a:gd name="connsiteY50" fmla="*/ 717550 h 1466850"/>
                <a:gd name="connsiteX51" fmla="*/ 3879850 w 7308850"/>
                <a:gd name="connsiteY51" fmla="*/ 723900 h 1466850"/>
                <a:gd name="connsiteX52" fmla="*/ 3835400 w 7308850"/>
                <a:gd name="connsiteY52" fmla="*/ 742950 h 1466850"/>
                <a:gd name="connsiteX53" fmla="*/ 3810000 w 7308850"/>
                <a:gd name="connsiteY53" fmla="*/ 749300 h 1466850"/>
                <a:gd name="connsiteX54" fmla="*/ 3790950 w 7308850"/>
                <a:gd name="connsiteY54" fmla="*/ 755650 h 1466850"/>
                <a:gd name="connsiteX55" fmla="*/ 3695700 w 7308850"/>
                <a:gd name="connsiteY55" fmla="*/ 768350 h 1466850"/>
                <a:gd name="connsiteX56" fmla="*/ 3467100 w 7308850"/>
                <a:gd name="connsiteY56" fmla="*/ 762000 h 1466850"/>
                <a:gd name="connsiteX57" fmla="*/ 3365500 w 7308850"/>
                <a:gd name="connsiteY57" fmla="*/ 749300 h 1466850"/>
                <a:gd name="connsiteX58" fmla="*/ 3219450 w 7308850"/>
                <a:gd name="connsiteY58" fmla="*/ 742950 h 1466850"/>
                <a:gd name="connsiteX59" fmla="*/ 3016250 w 7308850"/>
                <a:gd name="connsiteY59" fmla="*/ 723900 h 1466850"/>
                <a:gd name="connsiteX60" fmla="*/ 2927350 w 7308850"/>
                <a:gd name="connsiteY60" fmla="*/ 711200 h 1466850"/>
                <a:gd name="connsiteX61" fmla="*/ 2895600 w 7308850"/>
                <a:gd name="connsiteY61" fmla="*/ 704850 h 1466850"/>
                <a:gd name="connsiteX62" fmla="*/ 2857500 w 7308850"/>
                <a:gd name="connsiteY62" fmla="*/ 698500 h 1466850"/>
                <a:gd name="connsiteX63" fmla="*/ 2800350 w 7308850"/>
                <a:gd name="connsiteY63" fmla="*/ 679450 h 1466850"/>
                <a:gd name="connsiteX64" fmla="*/ 2736850 w 7308850"/>
                <a:gd name="connsiteY64" fmla="*/ 660400 h 1466850"/>
                <a:gd name="connsiteX65" fmla="*/ 2711450 w 7308850"/>
                <a:gd name="connsiteY65" fmla="*/ 641350 h 1466850"/>
                <a:gd name="connsiteX66" fmla="*/ 2686050 w 7308850"/>
                <a:gd name="connsiteY66" fmla="*/ 615950 h 1466850"/>
                <a:gd name="connsiteX67" fmla="*/ 2660650 w 7308850"/>
                <a:gd name="connsiteY67" fmla="*/ 603250 h 1466850"/>
                <a:gd name="connsiteX68" fmla="*/ 2628900 w 7308850"/>
                <a:gd name="connsiteY68" fmla="*/ 577850 h 1466850"/>
                <a:gd name="connsiteX69" fmla="*/ 2603500 w 7308850"/>
                <a:gd name="connsiteY69" fmla="*/ 565150 h 1466850"/>
                <a:gd name="connsiteX70" fmla="*/ 2527300 w 7308850"/>
                <a:gd name="connsiteY70" fmla="*/ 501650 h 1466850"/>
                <a:gd name="connsiteX71" fmla="*/ 2501900 w 7308850"/>
                <a:gd name="connsiteY71" fmla="*/ 476250 h 1466850"/>
                <a:gd name="connsiteX72" fmla="*/ 2470150 w 7308850"/>
                <a:gd name="connsiteY72" fmla="*/ 457200 h 1466850"/>
                <a:gd name="connsiteX73" fmla="*/ 2413000 w 7308850"/>
                <a:gd name="connsiteY73" fmla="*/ 406400 h 1466850"/>
                <a:gd name="connsiteX74" fmla="*/ 2349500 w 7308850"/>
                <a:gd name="connsiteY74" fmla="*/ 342900 h 1466850"/>
                <a:gd name="connsiteX75" fmla="*/ 2311400 w 7308850"/>
                <a:gd name="connsiteY75" fmla="*/ 285750 h 1466850"/>
                <a:gd name="connsiteX76" fmla="*/ 2273300 w 7308850"/>
                <a:gd name="connsiteY76" fmla="*/ 241300 h 1466850"/>
                <a:gd name="connsiteX77" fmla="*/ 2222500 w 7308850"/>
                <a:gd name="connsiteY77" fmla="*/ 165100 h 1466850"/>
                <a:gd name="connsiteX78" fmla="*/ 2197100 w 7308850"/>
                <a:gd name="connsiteY78" fmla="*/ 133350 h 1466850"/>
                <a:gd name="connsiteX79" fmla="*/ 2101850 w 7308850"/>
                <a:gd name="connsiteY79" fmla="*/ 76200 h 1466850"/>
                <a:gd name="connsiteX80" fmla="*/ 2057400 w 7308850"/>
                <a:gd name="connsiteY80" fmla="*/ 63500 h 1466850"/>
                <a:gd name="connsiteX81" fmla="*/ 1917700 w 7308850"/>
                <a:gd name="connsiteY81" fmla="*/ 12700 h 1466850"/>
                <a:gd name="connsiteX82" fmla="*/ 1809750 w 7308850"/>
                <a:gd name="connsiteY82" fmla="*/ 0 h 1466850"/>
                <a:gd name="connsiteX83" fmla="*/ 1574800 w 7308850"/>
                <a:gd name="connsiteY83" fmla="*/ 38100 h 1466850"/>
                <a:gd name="connsiteX84" fmla="*/ 1549400 w 7308850"/>
                <a:gd name="connsiteY84" fmla="*/ 50800 h 1466850"/>
                <a:gd name="connsiteX85" fmla="*/ 1511300 w 7308850"/>
                <a:gd name="connsiteY85" fmla="*/ 69850 h 1466850"/>
                <a:gd name="connsiteX86" fmla="*/ 1403350 w 7308850"/>
                <a:gd name="connsiteY86" fmla="*/ 120650 h 1466850"/>
                <a:gd name="connsiteX87" fmla="*/ 1073150 w 7308850"/>
                <a:gd name="connsiteY87" fmla="*/ 323850 h 1466850"/>
                <a:gd name="connsiteX88" fmla="*/ 622300 w 7308850"/>
                <a:gd name="connsiteY88" fmla="*/ 336550 h 1466850"/>
                <a:gd name="connsiteX89" fmla="*/ 0 w 7308850"/>
                <a:gd name="connsiteY89" fmla="*/ 323850 h 1466850"/>
                <a:gd name="connsiteX0" fmla="*/ 7308850 w 7308850"/>
                <a:gd name="connsiteY0" fmla="*/ 1454187 h 1454187"/>
                <a:gd name="connsiteX1" fmla="*/ 7258050 w 7308850"/>
                <a:gd name="connsiteY1" fmla="*/ 1447837 h 1454187"/>
                <a:gd name="connsiteX2" fmla="*/ 7150100 w 7308850"/>
                <a:gd name="connsiteY2" fmla="*/ 1441487 h 1454187"/>
                <a:gd name="connsiteX3" fmla="*/ 7099300 w 7308850"/>
                <a:gd name="connsiteY3" fmla="*/ 1428787 h 1454187"/>
                <a:gd name="connsiteX4" fmla="*/ 7067550 w 7308850"/>
                <a:gd name="connsiteY4" fmla="*/ 1416087 h 1454187"/>
                <a:gd name="connsiteX5" fmla="*/ 6997700 w 7308850"/>
                <a:gd name="connsiteY5" fmla="*/ 1403387 h 1454187"/>
                <a:gd name="connsiteX6" fmla="*/ 6972300 w 7308850"/>
                <a:gd name="connsiteY6" fmla="*/ 1390687 h 1454187"/>
                <a:gd name="connsiteX7" fmla="*/ 6953250 w 7308850"/>
                <a:gd name="connsiteY7" fmla="*/ 1384337 h 1454187"/>
                <a:gd name="connsiteX8" fmla="*/ 6908800 w 7308850"/>
                <a:gd name="connsiteY8" fmla="*/ 1365287 h 1454187"/>
                <a:gd name="connsiteX9" fmla="*/ 6889750 w 7308850"/>
                <a:gd name="connsiteY9" fmla="*/ 1346237 h 1454187"/>
                <a:gd name="connsiteX10" fmla="*/ 6851650 w 7308850"/>
                <a:gd name="connsiteY10" fmla="*/ 1333537 h 1454187"/>
                <a:gd name="connsiteX11" fmla="*/ 6813550 w 7308850"/>
                <a:gd name="connsiteY11" fmla="*/ 1314487 h 1454187"/>
                <a:gd name="connsiteX12" fmla="*/ 6769100 w 7308850"/>
                <a:gd name="connsiteY12" fmla="*/ 1289087 h 1454187"/>
                <a:gd name="connsiteX13" fmla="*/ 6750050 w 7308850"/>
                <a:gd name="connsiteY13" fmla="*/ 1282737 h 1454187"/>
                <a:gd name="connsiteX14" fmla="*/ 6724650 w 7308850"/>
                <a:gd name="connsiteY14" fmla="*/ 1270037 h 1454187"/>
                <a:gd name="connsiteX15" fmla="*/ 6699250 w 7308850"/>
                <a:gd name="connsiteY15" fmla="*/ 1263687 h 1454187"/>
                <a:gd name="connsiteX16" fmla="*/ 6673850 w 7308850"/>
                <a:gd name="connsiteY16" fmla="*/ 1250987 h 1454187"/>
                <a:gd name="connsiteX17" fmla="*/ 6623050 w 7308850"/>
                <a:gd name="connsiteY17" fmla="*/ 1238287 h 1454187"/>
                <a:gd name="connsiteX18" fmla="*/ 6572250 w 7308850"/>
                <a:gd name="connsiteY18" fmla="*/ 1225587 h 1454187"/>
                <a:gd name="connsiteX19" fmla="*/ 6489700 w 7308850"/>
                <a:gd name="connsiteY19" fmla="*/ 1206537 h 1454187"/>
                <a:gd name="connsiteX20" fmla="*/ 6432550 w 7308850"/>
                <a:gd name="connsiteY20" fmla="*/ 1193837 h 1454187"/>
                <a:gd name="connsiteX21" fmla="*/ 6356350 w 7308850"/>
                <a:gd name="connsiteY21" fmla="*/ 1181137 h 1454187"/>
                <a:gd name="connsiteX22" fmla="*/ 6324600 w 7308850"/>
                <a:gd name="connsiteY22" fmla="*/ 1174787 h 1454187"/>
                <a:gd name="connsiteX23" fmla="*/ 6064250 w 7308850"/>
                <a:gd name="connsiteY23" fmla="*/ 1181137 h 1454187"/>
                <a:gd name="connsiteX24" fmla="*/ 6007100 w 7308850"/>
                <a:gd name="connsiteY24" fmla="*/ 1193837 h 1454187"/>
                <a:gd name="connsiteX25" fmla="*/ 5981700 w 7308850"/>
                <a:gd name="connsiteY25" fmla="*/ 1206537 h 1454187"/>
                <a:gd name="connsiteX26" fmla="*/ 5949950 w 7308850"/>
                <a:gd name="connsiteY26" fmla="*/ 1212887 h 1454187"/>
                <a:gd name="connsiteX27" fmla="*/ 5791200 w 7308850"/>
                <a:gd name="connsiteY27" fmla="*/ 1238287 h 1454187"/>
                <a:gd name="connsiteX28" fmla="*/ 5568950 w 7308850"/>
                <a:gd name="connsiteY28" fmla="*/ 1244637 h 1454187"/>
                <a:gd name="connsiteX29" fmla="*/ 5416550 w 7308850"/>
                <a:gd name="connsiteY29" fmla="*/ 1238287 h 1454187"/>
                <a:gd name="connsiteX30" fmla="*/ 5283200 w 7308850"/>
                <a:gd name="connsiteY30" fmla="*/ 1187487 h 1454187"/>
                <a:gd name="connsiteX31" fmla="*/ 5257800 w 7308850"/>
                <a:gd name="connsiteY31" fmla="*/ 1174787 h 1454187"/>
                <a:gd name="connsiteX32" fmla="*/ 5232400 w 7308850"/>
                <a:gd name="connsiteY32" fmla="*/ 1155737 h 1454187"/>
                <a:gd name="connsiteX33" fmla="*/ 5168900 w 7308850"/>
                <a:gd name="connsiteY33" fmla="*/ 1111287 h 1454187"/>
                <a:gd name="connsiteX34" fmla="*/ 5130800 w 7308850"/>
                <a:gd name="connsiteY34" fmla="*/ 1085887 h 1454187"/>
                <a:gd name="connsiteX35" fmla="*/ 5080000 w 7308850"/>
                <a:gd name="connsiteY35" fmla="*/ 1047787 h 1454187"/>
                <a:gd name="connsiteX36" fmla="*/ 5041900 w 7308850"/>
                <a:gd name="connsiteY36" fmla="*/ 1022387 h 1454187"/>
                <a:gd name="connsiteX37" fmla="*/ 5029200 w 7308850"/>
                <a:gd name="connsiteY37" fmla="*/ 1003337 h 1454187"/>
                <a:gd name="connsiteX38" fmla="*/ 5003800 w 7308850"/>
                <a:gd name="connsiteY38" fmla="*/ 990637 h 1454187"/>
                <a:gd name="connsiteX39" fmla="*/ 4940300 w 7308850"/>
                <a:gd name="connsiteY39" fmla="*/ 952537 h 1454187"/>
                <a:gd name="connsiteX40" fmla="*/ 4883150 w 7308850"/>
                <a:gd name="connsiteY40" fmla="*/ 908087 h 1454187"/>
                <a:gd name="connsiteX41" fmla="*/ 4851400 w 7308850"/>
                <a:gd name="connsiteY41" fmla="*/ 882687 h 1454187"/>
                <a:gd name="connsiteX42" fmla="*/ 4806950 w 7308850"/>
                <a:gd name="connsiteY42" fmla="*/ 844587 h 1454187"/>
                <a:gd name="connsiteX43" fmla="*/ 4781550 w 7308850"/>
                <a:gd name="connsiteY43" fmla="*/ 819187 h 1454187"/>
                <a:gd name="connsiteX44" fmla="*/ 4756150 w 7308850"/>
                <a:gd name="connsiteY44" fmla="*/ 806487 h 1454187"/>
                <a:gd name="connsiteX45" fmla="*/ 4711700 w 7308850"/>
                <a:gd name="connsiteY45" fmla="*/ 774737 h 1454187"/>
                <a:gd name="connsiteX46" fmla="*/ 4686300 w 7308850"/>
                <a:gd name="connsiteY46" fmla="*/ 762037 h 1454187"/>
                <a:gd name="connsiteX47" fmla="*/ 4660900 w 7308850"/>
                <a:gd name="connsiteY47" fmla="*/ 755687 h 1454187"/>
                <a:gd name="connsiteX48" fmla="*/ 4565650 w 7308850"/>
                <a:gd name="connsiteY48" fmla="*/ 736637 h 1454187"/>
                <a:gd name="connsiteX49" fmla="*/ 4381500 w 7308850"/>
                <a:gd name="connsiteY49" fmla="*/ 717587 h 1454187"/>
                <a:gd name="connsiteX50" fmla="*/ 4121150 w 7308850"/>
                <a:gd name="connsiteY50" fmla="*/ 704887 h 1454187"/>
                <a:gd name="connsiteX51" fmla="*/ 3879850 w 7308850"/>
                <a:gd name="connsiteY51" fmla="*/ 711237 h 1454187"/>
                <a:gd name="connsiteX52" fmla="*/ 3835400 w 7308850"/>
                <a:gd name="connsiteY52" fmla="*/ 730287 h 1454187"/>
                <a:gd name="connsiteX53" fmla="*/ 3810000 w 7308850"/>
                <a:gd name="connsiteY53" fmla="*/ 736637 h 1454187"/>
                <a:gd name="connsiteX54" fmla="*/ 3790950 w 7308850"/>
                <a:gd name="connsiteY54" fmla="*/ 742987 h 1454187"/>
                <a:gd name="connsiteX55" fmla="*/ 3695700 w 7308850"/>
                <a:gd name="connsiteY55" fmla="*/ 755687 h 1454187"/>
                <a:gd name="connsiteX56" fmla="*/ 3467100 w 7308850"/>
                <a:gd name="connsiteY56" fmla="*/ 749337 h 1454187"/>
                <a:gd name="connsiteX57" fmla="*/ 3365500 w 7308850"/>
                <a:gd name="connsiteY57" fmla="*/ 736637 h 1454187"/>
                <a:gd name="connsiteX58" fmla="*/ 3219450 w 7308850"/>
                <a:gd name="connsiteY58" fmla="*/ 730287 h 1454187"/>
                <a:gd name="connsiteX59" fmla="*/ 3016250 w 7308850"/>
                <a:gd name="connsiteY59" fmla="*/ 711237 h 1454187"/>
                <a:gd name="connsiteX60" fmla="*/ 2927350 w 7308850"/>
                <a:gd name="connsiteY60" fmla="*/ 698537 h 1454187"/>
                <a:gd name="connsiteX61" fmla="*/ 2895600 w 7308850"/>
                <a:gd name="connsiteY61" fmla="*/ 692187 h 1454187"/>
                <a:gd name="connsiteX62" fmla="*/ 2857500 w 7308850"/>
                <a:gd name="connsiteY62" fmla="*/ 685837 h 1454187"/>
                <a:gd name="connsiteX63" fmla="*/ 2800350 w 7308850"/>
                <a:gd name="connsiteY63" fmla="*/ 666787 h 1454187"/>
                <a:gd name="connsiteX64" fmla="*/ 2736850 w 7308850"/>
                <a:gd name="connsiteY64" fmla="*/ 647737 h 1454187"/>
                <a:gd name="connsiteX65" fmla="*/ 2711450 w 7308850"/>
                <a:gd name="connsiteY65" fmla="*/ 628687 h 1454187"/>
                <a:gd name="connsiteX66" fmla="*/ 2686050 w 7308850"/>
                <a:gd name="connsiteY66" fmla="*/ 603287 h 1454187"/>
                <a:gd name="connsiteX67" fmla="*/ 2660650 w 7308850"/>
                <a:gd name="connsiteY67" fmla="*/ 590587 h 1454187"/>
                <a:gd name="connsiteX68" fmla="*/ 2628900 w 7308850"/>
                <a:gd name="connsiteY68" fmla="*/ 565187 h 1454187"/>
                <a:gd name="connsiteX69" fmla="*/ 2603500 w 7308850"/>
                <a:gd name="connsiteY69" fmla="*/ 552487 h 1454187"/>
                <a:gd name="connsiteX70" fmla="*/ 2527300 w 7308850"/>
                <a:gd name="connsiteY70" fmla="*/ 488987 h 1454187"/>
                <a:gd name="connsiteX71" fmla="*/ 2501900 w 7308850"/>
                <a:gd name="connsiteY71" fmla="*/ 463587 h 1454187"/>
                <a:gd name="connsiteX72" fmla="*/ 2470150 w 7308850"/>
                <a:gd name="connsiteY72" fmla="*/ 444537 h 1454187"/>
                <a:gd name="connsiteX73" fmla="*/ 2413000 w 7308850"/>
                <a:gd name="connsiteY73" fmla="*/ 393737 h 1454187"/>
                <a:gd name="connsiteX74" fmla="*/ 2349500 w 7308850"/>
                <a:gd name="connsiteY74" fmla="*/ 330237 h 1454187"/>
                <a:gd name="connsiteX75" fmla="*/ 2311400 w 7308850"/>
                <a:gd name="connsiteY75" fmla="*/ 273087 h 1454187"/>
                <a:gd name="connsiteX76" fmla="*/ 2273300 w 7308850"/>
                <a:gd name="connsiteY76" fmla="*/ 228637 h 1454187"/>
                <a:gd name="connsiteX77" fmla="*/ 2222500 w 7308850"/>
                <a:gd name="connsiteY77" fmla="*/ 152437 h 1454187"/>
                <a:gd name="connsiteX78" fmla="*/ 2197100 w 7308850"/>
                <a:gd name="connsiteY78" fmla="*/ 120687 h 1454187"/>
                <a:gd name="connsiteX79" fmla="*/ 2101850 w 7308850"/>
                <a:gd name="connsiteY79" fmla="*/ 63537 h 1454187"/>
                <a:gd name="connsiteX80" fmla="*/ 2057400 w 7308850"/>
                <a:gd name="connsiteY80" fmla="*/ 50837 h 1454187"/>
                <a:gd name="connsiteX81" fmla="*/ 1917700 w 7308850"/>
                <a:gd name="connsiteY81" fmla="*/ 37 h 1454187"/>
                <a:gd name="connsiteX82" fmla="*/ 1806575 w 7308850"/>
                <a:gd name="connsiteY82" fmla="*/ 41312 h 1454187"/>
                <a:gd name="connsiteX83" fmla="*/ 1574800 w 7308850"/>
                <a:gd name="connsiteY83" fmla="*/ 25437 h 1454187"/>
                <a:gd name="connsiteX84" fmla="*/ 1549400 w 7308850"/>
                <a:gd name="connsiteY84" fmla="*/ 38137 h 1454187"/>
                <a:gd name="connsiteX85" fmla="*/ 1511300 w 7308850"/>
                <a:gd name="connsiteY85" fmla="*/ 57187 h 1454187"/>
                <a:gd name="connsiteX86" fmla="*/ 1403350 w 7308850"/>
                <a:gd name="connsiteY86" fmla="*/ 107987 h 1454187"/>
                <a:gd name="connsiteX87" fmla="*/ 1073150 w 7308850"/>
                <a:gd name="connsiteY87" fmla="*/ 311187 h 1454187"/>
                <a:gd name="connsiteX88" fmla="*/ 622300 w 7308850"/>
                <a:gd name="connsiteY88" fmla="*/ 323887 h 1454187"/>
                <a:gd name="connsiteX89" fmla="*/ 0 w 7308850"/>
                <a:gd name="connsiteY89" fmla="*/ 311187 h 1454187"/>
                <a:gd name="connsiteX0" fmla="*/ 7308850 w 7308850"/>
                <a:gd name="connsiteY0" fmla="*/ 1454187 h 1454187"/>
                <a:gd name="connsiteX1" fmla="*/ 7258050 w 7308850"/>
                <a:gd name="connsiteY1" fmla="*/ 1447837 h 1454187"/>
                <a:gd name="connsiteX2" fmla="*/ 7150100 w 7308850"/>
                <a:gd name="connsiteY2" fmla="*/ 1441487 h 1454187"/>
                <a:gd name="connsiteX3" fmla="*/ 7099300 w 7308850"/>
                <a:gd name="connsiteY3" fmla="*/ 1428787 h 1454187"/>
                <a:gd name="connsiteX4" fmla="*/ 7067550 w 7308850"/>
                <a:gd name="connsiteY4" fmla="*/ 1416087 h 1454187"/>
                <a:gd name="connsiteX5" fmla="*/ 6997700 w 7308850"/>
                <a:gd name="connsiteY5" fmla="*/ 1403387 h 1454187"/>
                <a:gd name="connsiteX6" fmla="*/ 6972300 w 7308850"/>
                <a:gd name="connsiteY6" fmla="*/ 1390687 h 1454187"/>
                <a:gd name="connsiteX7" fmla="*/ 6953250 w 7308850"/>
                <a:gd name="connsiteY7" fmla="*/ 1384337 h 1454187"/>
                <a:gd name="connsiteX8" fmla="*/ 6908800 w 7308850"/>
                <a:gd name="connsiteY8" fmla="*/ 1365287 h 1454187"/>
                <a:gd name="connsiteX9" fmla="*/ 6889750 w 7308850"/>
                <a:gd name="connsiteY9" fmla="*/ 1346237 h 1454187"/>
                <a:gd name="connsiteX10" fmla="*/ 6851650 w 7308850"/>
                <a:gd name="connsiteY10" fmla="*/ 1333537 h 1454187"/>
                <a:gd name="connsiteX11" fmla="*/ 6813550 w 7308850"/>
                <a:gd name="connsiteY11" fmla="*/ 1314487 h 1454187"/>
                <a:gd name="connsiteX12" fmla="*/ 6769100 w 7308850"/>
                <a:gd name="connsiteY12" fmla="*/ 1289087 h 1454187"/>
                <a:gd name="connsiteX13" fmla="*/ 6750050 w 7308850"/>
                <a:gd name="connsiteY13" fmla="*/ 1282737 h 1454187"/>
                <a:gd name="connsiteX14" fmla="*/ 6724650 w 7308850"/>
                <a:gd name="connsiteY14" fmla="*/ 1270037 h 1454187"/>
                <a:gd name="connsiteX15" fmla="*/ 6699250 w 7308850"/>
                <a:gd name="connsiteY15" fmla="*/ 1263687 h 1454187"/>
                <a:gd name="connsiteX16" fmla="*/ 6673850 w 7308850"/>
                <a:gd name="connsiteY16" fmla="*/ 1250987 h 1454187"/>
                <a:gd name="connsiteX17" fmla="*/ 6623050 w 7308850"/>
                <a:gd name="connsiteY17" fmla="*/ 1238287 h 1454187"/>
                <a:gd name="connsiteX18" fmla="*/ 6572250 w 7308850"/>
                <a:gd name="connsiteY18" fmla="*/ 1225587 h 1454187"/>
                <a:gd name="connsiteX19" fmla="*/ 6489700 w 7308850"/>
                <a:gd name="connsiteY19" fmla="*/ 1206537 h 1454187"/>
                <a:gd name="connsiteX20" fmla="*/ 6432550 w 7308850"/>
                <a:gd name="connsiteY20" fmla="*/ 1193837 h 1454187"/>
                <a:gd name="connsiteX21" fmla="*/ 6356350 w 7308850"/>
                <a:gd name="connsiteY21" fmla="*/ 1181137 h 1454187"/>
                <a:gd name="connsiteX22" fmla="*/ 6324600 w 7308850"/>
                <a:gd name="connsiteY22" fmla="*/ 1174787 h 1454187"/>
                <a:gd name="connsiteX23" fmla="*/ 6064250 w 7308850"/>
                <a:gd name="connsiteY23" fmla="*/ 1181137 h 1454187"/>
                <a:gd name="connsiteX24" fmla="*/ 6007100 w 7308850"/>
                <a:gd name="connsiteY24" fmla="*/ 1193837 h 1454187"/>
                <a:gd name="connsiteX25" fmla="*/ 5981700 w 7308850"/>
                <a:gd name="connsiteY25" fmla="*/ 1206537 h 1454187"/>
                <a:gd name="connsiteX26" fmla="*/ 5949950 w 7308850"/>
                <a:gd name="connsiteY26" fmla="*/ 1212887 h 1454187"/>
                <a:gd name="connsiteX27" fmla="*/ 5791200 w 7308850"/>
                <a:gd name="connsiteY27" fmla="*/ 1238287 h 1454187"/>
                <a:gd name="connsiteX28" fmla="*/ 5568950 w 7308850"/>
                <a:gd name="connsiteY28" fmla="*/ 1244637 h 1454187"/>
                <a:gd name="connsiteX29" fmla="*/ 5416550 w 7308850"/>
                <a:gd name="connsiteY29" fmla="*/ 1238287 h 1454187"/>
                <a:gd name="connsiteX30" fmla="*/ 5283200 w 7308850"/>
                <a:gd name="connsiteY30" fmla="*/ 1187487 h 1454187"/>
                <a:gd name="connsiteX31" fmla="*/ 5257800 w 7308850"/>
                <a:gd name="connsiteY31" fmla="*/ 1174787 h 1454187"/>
                <a:gd name="connsiteX32" fmla="*/ 5232400 w 7308850"/>
                <a:gd name="connsiteY32" fmla="*/ 1155737 h 1454187"/>
                <a:gd name="connsiteX33" fmla="*/ 5168900 w 7308850"/>
                <a:gd name="connsiteY33" fmla="*/ 1111287 h 1454187"/>
                <a:gd name="connsiteX34" fmla="*/ 5130800 w 7308850"/>
                <a:gd name="connsiteY34" fmla="*/ 1085887 h 1454187"/>
                <a:gd name="connsiteX35" fmla="*/ 5080000 w 7308850"/>
                <a:gd name="connsiteY35" fmla="*/ 1047787 h 1454187"/>
                <a:gd name="connsiteX36" fmla="*/ 5041900 w 7308850"/>
                <a:gd name="connsiteY36" fmla="*/ 1022387 h 1454187"/>
                <a:gd name="connsiteX37" fmla="*/ 5029200 w 7308850"/>
                <a:gd name="connsiteY37" fmla="*/ 1003337 h 1454187"/>
                <a:gd name="connsiteX38" fmla="*/ 5003800 w 7308850"/>
                <a:gd name="connsiteY38" fmla="*/ 990637 h 1454187"/>
                <a:gd name="connsiteX39" fmla="*/ 4940300 w 7308850"/>
                <a:gd name="connsiteY39" fmla="*/ 952537 h 1454187"/>
                <a:gd name="connsiteX40" fmla="*/ 4883150 w 7308850"/>
                <a:gd name="connsiteY40" fmla="*/ 908087 h 1454187"/>
                <a:gd name="connsiteX41" fmla="*/ 4851400 w 7308850"/>
                <a:gd name="connsiteY41" fmla="*/ 882687 h 1454187"/>
                <a:gd name="connsiteX42" fmla="*/ 4806950 w 7308850"/>
                <a:gd name="connsiteY42" fmla="*/ 844587 h 1454187"/>
                <a:gd name="connsiteX43" fmla="*/ 4781550 w 7308850"/>
                <a:gd name="connsiteY43" fmla="*/ 819187 h 1454187"/>
                <a:gd name="connsiteX44" fmla="*/ 4756150 w 7308850"/>
                <a:gd name="connsiteY44" fmla="*/ 806487 h 1454187"/>
                <a:gd name="connsiteX45" fmla="*/ 4711700 w 7308850"/>
                <a:gd name="connsiteY45" fmla="*/ 774737 h 1454187"/>
                <a:gd name="connsiteX46" fmla="*/ 4686300 w 7308850"/>
                <a:gd name="connsiteY46" fmla="*/ 762037 h 1454187"/>
                <a:gd name="connsiteX47" fmla="*/ 4660900 w 7308850"/>
                <a:gd name="connsiteY47" fmla="*/ 755687 h 1454187"/>
                <a:gd name="connsiteX48" fmla="*/ 4565650 w 7308850"/>
                <a:gd name="connsiteY48" fmla="*/ 736637 h 1454187"/>
                <a:gd name="connsiteX49" fmla="*/ 4381500 w 7308850"/>
                <a:gd name="connsiteY49" fmla="*/ 717587 h 1454187"/>
                <a:gd name="connsiteX50" fmla="*/ 4121150 w 7308850"/>
                <a:gd name="connsiteY50" fmla="*/ 704887 h 1454187"/>
                <a:gd name="connsiteX51" fmla="*/ 3879850 w 7308850"/>
                <a:gd name="connsiteY51" fmla="*/ 711237 h 1454187"/>
                <a:gd name="connsiteX52" fmla="*/ 3835400 w 7308850"/>
                <a:gd name="connsiteY52" fmla="*/ 730287 h 1454187"/>
                <a:gd name="connsiteX53" fmla="*/ 3810000 w 7308850"/>
                <a:gd name="connsiteY53" fmla="*/ 736637 h 1454187"/>
                <a:gd name="connsiteX54" fmla="*/ 3790950 w 7308850"/>
                <a:gd name="connsiteY54" fmla="*/ 742987 h 1454187"/>
                <a:gd name="connsiteX55" fmla="*/ 3695700 w 7308850"/>
                <a:gd name="connsiteY55" fmla="*/ 755687 h 1454187"/>
                <a:gd name="connsiteX56" fmla="*/ 3467100 w 7308850"/>
                <a:gd name="connsiteY56" fmla="*/ 749337 h 1454187"/>
                <a:gd name="connsiteX57" fmla="*/ 3365500 w 7308850"/>
                <a:gd name="connsiteY57" fmla="*/ 736637 h 1454187"/>
                <a:gd name="connsiteX58" fmla="*/ 3219450 w 7308850"/>
                <a:gd name="connsiteY58" fmla="*/ 730287 h 1454187"/>
                <a:gd name="connsiteX59" fmla="*/ 3016250 w 7308850"/>
                <a:gd name="connsiteY59" fmla="*/ 711237 h 1454187"/>
                <a:gd name="connsiteX60" fmla="*/ 2927350 w 7308850"/>
                <a:gd name="connsiteY60" fmla="*/ 698537 h 1454187"/>
                <a:gd name="connsiteX61" fmla="*/ 2895600 w 7308850"/>
                <a:gd name="connsiteY61" fmla="*/ 692187 h 1454187"/>
                <a:gd name="connsiteX62" fmla="*/ 2857500 w 7308850"/>
                <a:gd name="connsiteY62" fmla="*/ 685837 h 1454187"/>
                <a:gd name="connsiteX63" fmla="*/ 2800350 w 7308850"/>
                <a:gd name="connsiteY63" fmla="*/ 666787 h 1454187"/>
                <a:gd name="connsiteX64" fmla="*/ 2736850 w 7308850"/>
                <a:gd name="connsiteY64" fmla="*/ 647737 h 1454187"/>
                <a:gd name="connsiteX65" fmla="*/ 2711450 w 7308850"/>
                <a:gd name="connsiteY65" fmla="*/ 628687 h 1454187"/>
                <a:gd name="connsiteX66" fmla="*/ 2686050 w 7308850"/>
                <a:gd name="connsiteY66" fmla="*/ 603287 h 1454187"/>
                <a:gd name="connsiteX67" fmla="*/ 2660650 w 7308850"/>
                <a:gd name="connsiteY67" fmla="*/ 590587 h 1454187"/>
                <a:gd name="connsiteX68" fmla="*/ 2628900 w 7308850"/>
                <a:gd name="connsiteY68" fmla="*/ 565187 h 1454187"/>
                <a:gd name="connsiteX69" fmla="*/ 2603500 w 7308850"/>
                <a:gd name="connsiteY69" fmla="*/ 552487 h 1454187"/>
                <a:gd name="connsiteX70" fmla="*/ 2527300 w 7308850"/>
                <a:gd name="connsiteY70" fmla="*/ 488987 h 1454187"/>
                <a:gd name="connsiteX71" fmla="*/ 2501900 w 7308850"/>
                <a:gd name="connsiteY71" fmla="*/ 463587 h 1454187"/>
                <a:gd name="connsiteX72" fmla="*/ 2470150 w 7308850"/>
                <a:gd name="connsiteY72" fmla="*/ 444537 h 1454187"/>
                <a:gd name="connsiteX73" fmla="*/ 2413000 w 7308850"/>
                <a:gd name="connsiteY73" fmla="*/ 393737 h 1454187"/>
                <a:gd name="connsiteX74" fmla="*/ 2349500 w 7308850"/>
                <a:gd name="connsiteY74" fmla="*/ 330237 h 1454187"/>
                <a:gd name="connsiteX75" fmla="*/ 2311400 w 7308850"/>
                <a:gd name="connsiteY75" fmla="*/ 273087 h 1454187"/>
                <a:gd name="connsiteX76" fmla="*/ 2273300 w 7308850"/>
                <a:gd name="connsiteY76" fmla="*/ 228637 h 1454187"/>
                <a:gd name="connsiteX77" fmla="*/ 2222500 w 7308850"/>
                <a:gd name="connsiteY77" fmla="*/ 152437 h 1454187"/>
                <a:gd name="connsiteX78" fmla="*/ 2197100 w 7308850"/>
                <a:gd name="connsiteY78" fmla="*/ 120687 h 1454187"/>
                <a:gd name="connsiteX79" fmla="*/ 2101850 w 7308850"/>
                <a:gd name="connsiteY79" fmla="*/ 63537 h 1454187"/>
                <a:gd name="connsiteX80" fmla="*/ 2057400 w 7308850"/>
                <a:gd name="connsiteY80" fmla="*/ 50837 h 1454187"/>
                <a:gd name="connsiteX81" fmla="*/ 1917700 w 7308850"/>
                <a:gd name="connsiteY81" fmla="*/ 37 h 1454187"/>
                <a:gd name="connsiteX82" fmla="*/ 1806575 w 7308850"/>
                <a:gd name="connsiteY82" fmla="*/ 41312 h 1454187"/>
                <a:gd name="connsiteX83" fmla="*/ 1549400 w 7308850"/>
                <a:gd name="connsiteY83" fmla="*/ 38137 h 1454187"/>
                <a:gd name="connsiteX84" fmla="*/ 1511300 w 7308850"/>
                <a:gd name="connsiteY84" fmla="*/ 57187 h 1454187"/>
                <a:gd name="connsiteX85" fmla="*/ 1403350 w 7308850"/>
                <a:gd name="connsiteY85" fmla="*/ 107987 h 1454187"/>
                <a:gd name="connsiteX86" fmla="*/ 1073150 w 7308850"/>
                <a:gd name="connsiteY86" fmla="*/ 311187 h 1454187"/>
                <a:gd name="connsiteX87" fmla="*/ 622300 w 7308850"/>
                <a:gd name="connsiteY87" fmla="*/ 323887 h 1454187"/>
                <a:gd name="connsiteX88" fmla="*/ 0 w 7308850"/>
                <a:gd name="connsiteY88" fmla="*/ 311187 h 1454187"/>
                <a:gd name="connsiteX0" fmla="*/ 7308850 w 7308850"/>
                <a:gd name="connsiteY0" fmla="*/ 1454187 h 1454187"/>
                <a:gd name="connsiteX1" fmla="*/ 7258050 w 7308850"/>
                <a:gd name="connsiteY1" fmla="*/ 1447837 h 1454187"/>
                <a:gd name="connsiteX2" fmla="*/ 7150100 w 7308850"/>
                <a:gd name="connsiteY2" fmla="*/ 1441487 h 1454187"/>
                <a:gd name="connsiteX3" fmla="*/ 7099300 w 7308850"/>
                <a:gd name="connsiteY3" fmla="*/ 1428787 h 1454187"/>
                <a:gd name="connsiteX4" fmla="*/ 7067550 w 7308850"/>
                <a:gd name="connsiteY4" fmla="*/ 1416087 h 1454187"/>
                <a:gd name="connsiteX5" fmla="*/ 6997700 w 7308850"/>
                <a:gd name="connsiteY5" fmla="*/ 1403387 h 1454187"/>
                <a:gd name="connsiteX6" fmla="*/ 6972300 w 7308850"/>
                <a:gd name="connsiteY6" fmla="*/ 1390687 h 1454187"/>
                <a:gd name="connsiteX7" fmla="*/ 6953250 w 7308850"/>
                <a:gd name="connsiteY7" fmla="*/ 1384337 h 1454187"/>
                <a:gd name="connsiteX8" fmla="*/ 6908800 w 7308850"/>
                <a:gd name="connsiteY8" fmla="*/ 1365287 h 1454187"/>
                <a:gd name="connsiteX9" fmla="*/ 6889750 w 7308850"/>
                <a:gd name="connsiteY9" fmla="*/ 1346237 h 1454187"/>
                <a:gd name="connsiteX10" fmla="*/ 6851650 w 7308850"/>
                <a:gd name="connsiteY10" fmla="*/ 1333537 h 1454187"/>
                <a:gd name="connsiteX11" fmla="*/ 6813550 w 7308850"/>
                <a:gd name="connsiteY11" fmla="*/ 1314487 h 1454187"/>
                <a:gd name="connsiteX12" fmla="*/ 6769100 w 7308850"/>
                <a:gd name="connsiteY12" fmla="*/ 1289087 h 1454187"/>
                <a:gd name="connsiteX13" fmla="*/ 6750050 w 7308850"/>
                <a:gd name="connsiteY13" fmla="*/ 1282737 h 1454187"/>
                <a:gd name="connsiteX14" fmla="*/ 6724650 w 7308850"/>
                <a:gd name="connsiteY14" fmla="*/ 1270037 h 1454187"/>
                <a:gd name="connsiteX15" fmla="*/ 6699250 w 7308850"/>
                <a:gd name="connsiteY15" fmla="*/ 1263687 h 1454187"/>
                <a:gd name="connsiteX16" fmla="*/ 6673850 w 7308850"/>
                <a:gd name="connsiteY16" fmla="*/ 1250987 h 1454187"/>
                <a:gd name="connsiteX17" fmla="*/ 6623050 w 7308850"/>
                <a:gd name="connsiteY17" fmla="*/ 1238287 h 1454187"/>
                <a:gd name="connsiteX18" fmla="*/ 6572250 w 7308850"/>
                <a:gd name="connsiteY18" fmla="*/ 1225587 h 1454187"/>
                <a:gd name="connsiteX19" fmla="*/ 6489700 w 7308850"/>
                <a:gd name="connsiteY19" fmla="*/ 1206537 h 1454187"/>
                <a:gd name="connsiteX20" fmla="*/ 6432550 w 7308850"/>
                <a:gd name="connsiteY20" fmla="*/ 1193837 h 1454187"/>
                <a:gd name="connsiteX21" fmla="*/ 6356350 w 7308850"/>
                <a:gd name="connsiteY21" fmla="*/ 1181137 h 1454187"/>
                <a:gd name="connsiteX22" fmla="*/ 6324600 w 7308850"/>
                <a:gd name="connsiteY22" fmla="*/ 1174787 h 1454187"/>
                <a:gd name="connsiteX23" fmla="*/ 6064250 w 7308850"/>
                <a:gd name="connsiteY23" fmla="*/ 1181137 h 1454187"/>
                <a:gd name="connsiteX24" fmla="*/ 6007100 w 7308850"/>
                <a:gd name="connsiteY24" fmla="*/ 1193837 h 1454187"/>
                <a:gd name="connsiteX25" fmla="*/ 5981700 w 7308850"/>
                <a:gd name="connsiteY25" fmla="*/ 1206537 h 1454187"/>
                <a:gd name="connsiteX26" fmla="*/ 5949950 w 7308850"/>
                <a:gd name="connsiteY26" fmla="*/ 1212887 h 1454187"/>
                <a:gd name="connsiteX27" fmla="*/ 5791200 w 7308850"/>
                <a:gd name="connsiteY27" fmla="*/ 1238287 h 1454187"/>
                <a:gd name="connsiteX28" fmla="*/ 5568950 w 7308850"/>
                <a:gd name="connsiteY28" fmla="*/ 1244637 h 1454187"/>
                <a:gd name="connsiteX29" fmla="*/ 5416550 w 7308850"/>
                <a:gd name="connsiteY29" fmla="*/ 1238287 h 1454187"/>
                <a:gd name="connsiteX30" fmla="*/ 5283200 w 7308850"/>
                <a:gd name="connsiteY30" fmla="*/ 1187487 h 1454187"/>
                <a:gd name="connsiteX31" fmla="*/ 5257800 w 7308850"/>
                <a:gd name="connsiteY31" fmla="*/ 1174787 h 1454187"/>
                <a:gd name="connsiteX32" fmla="*/ 5232400 w 7308850"/>
                <a:gd name="connsiteY32" fmla="*/ 1155737 h 1454187"/>
                <a:gd name="connsiteX33" fmla="*/ 5168900 w 7308850"/>
                <a:gd name="connsiteY33" fmla="*/ 1111287 h 1454187"/>
                <a:gd name="connsiteX34" fmla="*/ 5130800 w 7308850"/>
                <a:gd name="connsiteY34" fmla="*/ 1085887 h 1454187"/>
                <a:gd name="connsiteX35" fmla="*/ 5080000 w 7308850"/>
                <a:gd name="connsiteY35" fmla="*/ 1047787 h 1454187"/>
                <a:gd name="connsiteX36" fmla="*/ 5041900 w 7308850"/>
                <a:gd name="connsiteY36" fmla="*/ 1022387 h 1454187"/>
                <a:gd name="connsiteX37" fmla="*/ 5029200 w 7308850"/>
                <a:gd name="connsiteY37" fmla="*/ 1003337 h 1454187"/>
                <a:gd name="connsiteX38" fmla="*/ 5003800 w 7308850"/>
                <a:gd name="connsiteY38" fmla="*/ 990637 h 1454187"/>
                <a:gd name="connsiteX39" fmla="*/ 4940300 w 7308850"/>
                <a:gd name="connsiteY39" fmla="*/ 952537 h 1454187"/>
                <a:gd name="connsiteX40" fmla="*/ 4883150 w 7308850"/>
                <a:gd name="connsiteY40" fmla="*/ 908087 h 1454187"/>
                <a:gd name="connsiteX41" fmla="*/ 4851400 w 7308850"/>
                <a:gd name="connsiteY41" fmla="*/ 882687 h 1454187"/>
                <a:gd name="connsiteX42" fmla="*/ 4806950 w 7308850"/>
                <a:gd name="connsiteY42" fmla="*/ 844587 h 1454187"/>
                <a:gd name="connsiteX43" fmla="*/ 4781550 w 7308850"/>
                <a:gd name="connsiteY43" fmla="*/ 819187 h 1454187"/>
                <a:gd name="connsiteX44" fmla="*/ 4756150 w 7308850"/>
                <a:gd name="connsiteY44" fmla="*/ 806487 h 1454187"/>
                <a:gd name="connsiteX45" fmla="*/ 4711700 w 7308850"/>
                <a:gd name="connsiteY45" fmla="*/ 774737 h 1454187"/>
                <a:gd name="connsiteX46" fmla="*/ 4686300 w 7308850"/>
                <a:gd name="connsiteY46" fmla="*/ 762037 h 1454187"/>
                <a:gd name="connsiteX47" fmla="*/ 4660900 w 7308850"/>
                <a:gd name="connsiteY47" fmla="*/ 755687 h 1454187"/>
                <a:gd name="connsiteX48" fmla="*/ 4565650 w 7308850"/>
                <a:gd name="connsiteY48" fmla="*/ 736637 h 1454187"/>
                <a:gd name="connsiteX49" fmla="*/ 4381500 w 7308850"/>
                <a:gd name="connsiteY49" fmla="*/ 717587 h 1454187"/>
                <a:gd name="connsiteX50" fmla="*/ 4121150 w 7308850"/>
                <a:gd name="connsiteY50" fmla="*/ 704887 h 1454187"/>
                <a:gd name="connsiteX51" fmla="*/ 3879850 w 7308850"/>
                <a:gd name="connsiteY51" fmla="*/ 711237 h 1454187"/>
                <a:gd name="connsiteX52" fmla="*/ 3835400 w 7308850"/>
                <a:gd name="connsiteY52" fmla="*/ 730287 h 1454187"/>
                <a:gd name="connsiteX53" fmla="*/ 3810000 w 7308850"/>
                <a:gd name="connsiteY53" fmla="*/ 736637 h 1454187"/>
                <a:gd name="connsiteX54" fmla="*/ 3790950 w 7308850"/>
                <a:gd name="connsiteY54" fmla="*/ 742987 h 1454187"/>
                <a:gd name="connsiteX55" fmla="*/ 3695700 w 7308850"/>
                <a:gd name="connsiteY55" fmla="*/ 755687 h 1454187"/>
                <a:gd name="connsiteX56" fmla="*/ 3467100 w 7308850"/>
                <a:gd name="connsiteY56" fmla="*/ 749337 h 1454187"/>
                <a:gd name="connsiteX57" fmla="*/ 3365500 w 7308850"/>
                <a:gd name="connsiteY57" fmla="*/ 736637 h 1454187"/>
                <a:gd name="connsiteX58" fmla="*/ 3219450 w 7308850"/>
                <a:gd name="connsiteY58" fmla="*/ 730287 h 1454187"/>
                <a:gd name="connsiteX59" fmla="*/ 3016250 w 7308850"/>
                <a:gd name="connsiteY59" fmla="*/ 711237 h 1454187"/>
                <a:gd name="connsiteX60" fmla="*/ 2927350 w 7308850"/>
                <a:gd name="connsiteY60" fmla="*/ 698537 h 1454187"/>
                <a:gd name="connsiteX61" fmla="*/ 2895600 w 7308850"/>
                <a:gd name="connsiteY61" fmla="*/ 692187 h 1454187"/>
                <a:gd name="connsiteX62" fmla="*/ 2857500 w 7308850"/>
                <a:gd name="connsiteY62" fmla="*/ 685837 h 1454187"/>
                <a:gd name="connsiteX63" fmla="*/ 2800350 w 7308850"/>
                <a:gd name="connsiteY63" fmla="*/ 666787 h 1454187"/>
                <a:gd name="connsiteX64" fmla="*/ 2736850 w 7308850"/>
                <a:gd name="connsiteY64" fmla="*/ 647737 h 1454187"/>
                <a:gd name="connsiteX65" fmla="*/ 2711450 w 7308850"/>
                <a:gd name="connsiteY65" fmla="*/ 628687 h 1454187"/>
                <a:gd name="connsiteX66" fmla="*/ 2686050 w 7308850"/>
                <a:gd name="connsiteY66" fmla="*/ 603287 h 1454187"/>
                <a:gd name="connsiteX67" fmla="*/ 2660650 w 7308850"/>
                <a:gd name="connsiteY67" fmla="*/ 590587 h 1454187"/>
                <a:gd name="connsiteX68" fmla="*/ 2628900 w 7308850"/>
                <a:gd name="connsiteY68" fmla="*/ 565187 h 1454187"/>
                <a:gd name="connsiteX69" fmla="*/ 2603500 w 7308850"/>
                <a:gd name="connsiteY69" fmla="*/ 552487 h 1454187"/>
                <a:gd name="connsiteX70" fmla="*/ 2527300 w 7308850"/>
                <a:gd name="connsiteY70" fmla="*/ 488987 h 1454187"/>
                <a:gd name="connsiteX71" fmla="*/ 2501900 w 7308850"/>
                <a:gd name="connsiteY71" fmla="*/ 463587 h 1454187"/>
                <a:gd name="connsiteX72" fmla="*/ 2470150 w 7308850"/>
                <a:gd name="connsiteY72" fmla="*/ 444537 h 1454187"/>
                <a:gd name="connsiteX73" fmla="*/ 2413000 w 7308850"/>
                <a:gd name="connsiteY73" fmla="*/ 393737 h 1454187"/>
                <a:gd name="connsiteX74" fmla="*/ 2349500 w 7308850"/>
                <a:gd name="connsiteY74" fmla="*/ 330237 h 1454187"/>
                <a:gd name="connsiteX75" fmla="*/ 2311400 w 7308850"/>
                <a:gd name="connsiteY75" fmla="*/ 273087 h 1454187"/>
                <a:gd name="connsiteX76" fmla="*/ 2273300 w 7308850"/>
                <a:gd name="connsiteY76" fmla="*/ 228637 h 1454187"/>
                <a:gd name="connsiteX77" fmla="*/ 2222500 w 7308850"/>
                <a:gd name="connsiteY77" fmla="*/ 152437 h 1454187"/>
                <a:gd name="connsiteX78" fmla="*/ 2197100 w 7308850"/>
                <a:gd name="connsiteY78" fmla="*/ 120687 h 1454187"/>
                <a:gd name="connsiteX79" fmla="*/ 2101850 w 7308850"/>
                <a:gd name="connsiteY79" fmla="*/ 63537 h 1454187"/>
                <a:gd name="connsiteX80" fmla="*/ 2057400 w 7308850"/>
                <a:gd name="connsiteY80" fmla="*/ 50837 h 1454187"/>
                <a:gd name="connsiteX81" fmla="*/ 1917700 w 7308850"/>
                <a:gd name="connsiteY81" fmla="*/ 37 h 1454187"/>
                <a:gd name="connsiteX82" fmla="*/ 1806575 w 7308850"/>
                <a:gd name="connsiteY82" fmla="*/ 41312 h 1454187"/>
                <a:gd name="connsiteX83" fmla="*/ 1511300 w 7308850"/>
                <a:gd name="connsiteY83" fmla="*/ 57187 h 1454187"/>
                <a:gd name="connsiteX84" fmla="*/ 1403350 w 7308850"/>
                <a:gd name="connsiteY84" fmla="*/ 107987 h 1454187"/>
                <a:gd name="connsiteX85" fmla="*/ 1073150 w 7308850"/>
                <a:gd name="connsiteY85" fmla="*/ 311187 h 1454187"/>
                <a:gd name="connsiteX86" fmla="*/ 622300 w 7308850"/>
                <a:gd name="connsiteY86" fmla="*/ 323887 h 1454187"/>
                <a:gd name="connsiteX87" fmla="*/ 0 w 7308850"/>
                <a:gd name="connsiteY87" fmla="*/ 311187 h 1454187"/>
                <a:gd name="connsiteX0" fmla="*/ 7308850 w 7308850"/>
                <a:gd name="connsiteY0" fmla="*/ 1454187 h 1454187"/>
                <a:gd name="connsiteX1" fmla="*/ 7258050 w 7308850"/>
                <a:gd name="connsiteY1" fmla="*/ 1447837 h 1454187"/>
                <a:gd name="connsiteX2" fmla="*/ 7150100 w 7308850"/>
                <a:gd name="connsiteY2" fmla="*/ 1441487 h 1454187"/>
                <a:gd name="connsiteX3" fmla="*/ 7099300 w 7308850"/>
                <a:gd name="connsiteY3" fmla="*/ 1428787 h 1454187"/>
                <a:gd name="connsiteX4" fmla="*/ 7067550 w 7308850"/>
                <a:gd name="connsiteY4" fmla="*/ 1416087 h 1454187"/>
                <a:gd name="connsiteX5" fmla="*/ 6997700 w 7308850"/>
                <a:gd name="connsiteY5" fmla="*/ 1403387 h 1454187"/>
                <a:gd name="connsiteX6" fmla="*/ 6972300 w 7308850"/>
                <a:gd name="connsiteY6" fmla="*/ 1390687 h 1454187"/>
                <a:gd name="connsiteX7" fmla="*/ 6953250 w 7308850"/>
                <a:gd name="connsiteY7" fmla="*/ 1384337 h 1454187"/>
                <a:gd name="connsiteX8" fmla="*/ 6908800 w 7308850"/>
                <a:gd name="connsiteY8" fmla="*/ 1365287 h 1454187"/>
                <a:gd name="connsiteX9" fmla="*/ 6889750 w 7308850"/>
                <a:gd name="connsiteY9" fmla="*/ 1346237 h 1454187"/>
                <a:gd name="connsiteX10" fmla="*/ 6851650 w 7308850"/>
                <a:gd name="connsiteY10" fmla="*/ 1333537 h 1454187"/>
                <a:gd name="connsiteX11" fmla="*/ 6813550 w 7308850"/>
                <a:gd name="connsiteY11" fmla="*/ 1314487 h 1454187"/>
                <a:gd name="connsiteX12" fmla="*/ 6769100 w 7308850"/>
                <a:gd name="connsiteY12" fmla="*/ 1289087 h 1454187"/>
                <a:gd name="connsiteX13" fmla="*/ 6750050 w 7308850"/>
                <a:gd name="connsiteY13" fmla="*/ 1282737 h 1454187"/>
                <a:gd name="connsiteX14" fmla="*/ 6724650 w 7308850"/>
                <a:gd name="connsiteY14" fmla="*/ 1270037 h 1454187"/>
                <a:gd name="connsiteX15" fmla="*/ 6699250 w 7308850"/>
                <a:gd name="connsiteY15" fmla="*/ 1263687 h 1454187"/>
                <a:gd name="connsiteX16" fmla="*/ 6673850 w 7308850"/>
                <a:gd name="connsiteY16" fmla="*/ 1250987 h 1454187"/>
                <a:gd name="connsiteX17" fmla="*/ 6623050 w 7308850"/>
                <a:gd name="connsiteY17" fmla="*/ 1238287 h 1454187"/>
                <a:gd name="connsiteX18" fmla="*/ 6572250 w 7308850"/>
                <a:gd name="connsiteY18" fmla="*/ 1225587 h 1454187"/>
                <a:gd name="connsiteX19" fmla="*/ 6489700 w 7308850"/>
                <a:gd name="connsiteY19" fmla="*/ 1206537 h 1454187"/>
                <a:gd name="connsiteX20" fmla="*/ 6432550 w 7308850"/>
                <a:gd name="connsiteY20" fmla="*/ 1193837 h 1454187"/>
                <a:gd name="connsiteX21" fmla="*/ 6356350 w 7308850"/>
                <a:gd name="connsiteY21" fmla="*/ 1181137 h 1454187"/>
                <a:gd name="connsiteX22" fmla="*/ 6324600 w 7308850"/>
                <a:gd name="connsiteY22" fmla="*/ 1174787 h 1454187"/>
                <a:gd name="connsiteX23" fmla="*/ 6064250 w 7308850"/>
                <a:gd name="connsiteY23" fmla="*/ 1181137 h 1454187"/>
                <a:gd name="connsiteX24" fmla="*/ 6007100 w 7308850"/>
                <a:gd name="connsiteY24" fmla="*/ 1193837 h 1454187"/>
                <a:gd name="connsiteX25" fmla="*/ 5981700 w 7308850"/>
                <a:gd name="connsiteY25" fmla="*/ 1206537 h 1454187"/>
                <a:gd name="connsiteX26" fmla="*/ 5949950 w 7308850"/>
                <a:gd name="connsiteY26" fmla="*/ 1212887 h 1454187"/>
                <a:gd name="connsiteX27" fmla="*/ 5791200 w 7308850"/>
                <a:gd name="connsiteY27" fmla="*/ 1238287 h 1454187"/>
                <a:gd name="connsiteX28" fmla="*/ 5568950 w 7308850"/>
                <a:gd name="connsiteY28" fmla="*/ 1244637 h 1454187"/>
                <a:gd name="connsiteX29" fmla="*/ 5416550 w 7308850"/>
                <a:gd name="connsiteY29" fmla="*/ 1238287 h 1454187"/>
                <a:gd name="connsiteX30" fmla="*/ 5283200 w 7308850"/>
                <a:gd name="connsiteY30" fmla="*/ 1187487 h 1454187"/>
                <a:gd name="connsiteX31" fmla="*/ 5257800 w 7308850"/>
                <a:gd name="connsiteY31" fmla="*/ 1174787 h 1454187"/>
                <a:gd name="connsiteX32" fmla="*/ 5232400 w 7308850"/>
                <a:gd name="connsiteY32" fmla="*/ 1155737 h 1454187"/>
                <a:gd name="connsiteX33" fmla="*/ 5168900 w 7308850"/>
                <a:gd name="connsiteY33" fmla="*/ 1111287 h 1454187"/>
                <a:gd name="connsiteX34" fmla="*/ 5130800 w 7308850"/>
                <a:gd name="connsiteY34" fmla="*/ 1085887 h 1454187"/>
                <a:gd name="connsiteX35" fmla="*/ 5080000 w 7308850"/>
                <a:gd name="connsiteY35" fmla="*/ 1047787 h 1454187"/>
                <a:gd name="connsiteX36" fmla="*/ 5041900 w 7308850"/>
                <a:gd name="connsiteY36" fmla="*/ 1022387 h 1454187"/>
                <a:gd name="connsiteX37" fmla="*/ 5029200 w 7308850"/>
                <a:gd name="connsiteY37" fmla="*/ 1003337 h 1454187"/>
                <a:gd name="connsiteX38" fmla="*/ 5003800 w 7308850"/>
                <a:gd name="connsiteY38" fmla="*/ 990637 h 1454187"/>
                <a:gd name="connsiteX39" fmla="*/ 4940300 w 7308850"/>
                <a:gd name="connsiteY39" fmla="*/ 952537 h 1454187"/>
                <a:gd name="connsiteX40" fmla="*/ 4883150 w 7308850"/>
                <a:gd name="connsiteY40" fmla="*/ 908087 h 1454187"/>
                <a:gd name="connsiteX41" fmla="*/ 4851400 w 7308850"/>
                <a:gd name="connsiteY41" fmla="*/ 882687 h 1454187"/>
                <a:gd name="connsiteX42" fmla="*/ 4806950 w 7308850"/>
                <a:gd name="connsiteY42" fmla="*/ 844587 h 1454187"/>
                <a:gd name="connsiteX43" fmla="*/ 4781550 w 7308850"/>
                <a:gd name="connsiteY43" fmla="*/ 819187 h 1454187"/>
                <a:gd name="connsiteX44" fmla="*/ 4756150 w 7308850"/>
                <a:gd name="connsiteY44" fmla="*/ 806487 h 1454187"/>
                <a:gd name="connsiteX45" fmla="*/ 4711700 w 7308850"/>
                <a:gd name="connsiteY45" fmla="*/ 774737 h 1454187"/>
                <a:gd name="connsiteX46" fmla="*/ 4686300 w 7308850"/>
                <a:gd name="connsiteY46" fmla="*/ 762037 h 1454187"/>
                <a:gd name="connsiteX47" fmla="*/ 4660900 w 7308850"/>
                <a:gd name="connsiteY47" fmla="*/ 755687 h 1454187"/>
                <a:gd name="connsiteX48" fmla="*/ 4565650 w 7308850"/>
                <a:gd name="connsiteY48" fmla="*/ 736637 h 1454187"/>
                <a:gd name="connsiteX49" fmla="*/ 4381500 w 7308850"/>
                <a:gd name="connsiteY49" fmla="*/ 717587 h 1454187"/>
                <a:gd name="connsiteX50" fmla="*/ 4121150 w 7308850"/>
                <a:gd name="connsiteY50" fmla="*/ 704887 h 1454187"/>
                <a:gd name="connsiteX51" fmla="*/ 3879850 w 7308850"/>
                <a:gd name="connsiteY51" fmla="*/ 711237 h 1454187"/>
                <a:gd name="connsiteX52" fmla="*/ 3835400 w 7308850"/>
                <a:gd name="connsiteY52" fmla="*/ 730287 h 1454187"/>
                <a:gd name="connsiteX53" fmla="*/ 3810000 w 7308850"/>
                <a:gd name="connsiteY53" fmla="*/ 736637 h 1454187"/>
                <a:gd name="connsiteX54" fmla="*/ 3790950 w 7308850"/>
                <a:gd name="connsiteY54" fmla="*/ 742987 h 1454187"/>
                <a:gd name="connsiteX55" fmla="*/ 3695700 w 7308850"/>
                <a:gd name="connsiteY55" fmla="*/ 755687 h 1454187"/>
                <a:gd name="connsiteX56" fmla="*/ 3467100 w 7308850"/>
                <a:gd name="connsiteY56" fmla="*/ 749337 h 1454187"/>
                <a:gd name="connsiteX57" fmla="*/ 3365500 w 7308850"/>
                <a:gd name="connsiteY57" fmla="*/ 736637 h 1454187"/>
                <a:gd name="connsiteX58" fmla="*/ 3219450 w 7308850"/>
                <a:gd name="connsiteY58" fmla="*/ 730287 h 1454187"/>
                <a:gd name="connsiteX59" fmla="*/ 3016250 w 7308850"/>
                <a:gd name="connsiteY59" fmla="*/ 711237 h 1454187"/>
                <a:gd name="connsiteX60" fmla="*/ 2927350 w 7308850"/>
                <a:gd name="connsiteY60" fmla="*/ 698537 h 1454187"/>
                <a:gd name="connsiteX61" fmla="*/ 2895600 w 7308850"/>
                <a:gd name="connsiteY61" fmla="*/ 692187 h 1454187"/>
                <a:gd name="connsiteX62" fmla="*/ 2857500 w 7308850"/>
                <a:gd name="connsiteY62" fmla="*/ 685837 h 1454187"/>
                <a:gd name="connsiteX63" fmla="*/ 2800350 w 7308850"/>
                <a:gd name="connsiteY63" fmla="*/ 666787 h 1454187"/>
                <a:gd name="connsiteX64" fmla="*/ 2736850 w 7308850"/>
                <a:gd name="connsiteY64" fmla="*/ 647737 h 1454187"/>
                <a:gd name="connsiteX65" fmla="*/ 2711450 w 7308850"/>
                <a:gd name="connsiteY65" fmla="*/ 628687 h 1454187"/>
                <a:gd name="connsiteX66" fmla="*/ 2686050 w 7308850"/>
                <a:gd name="connsiteY66" fmla="*/ 603287 h 1454187"/>
                <a:gd name="connsiteX67" fmla="*/ 2660650 w 7308850"/>
                <a:gd name="connsiteY67" fmla="*/ 590587 h 1454187"/>
                <a:gd name="connsiteX68" fmla="*/ 2628900 w 7308850"/>
                <a:gd name="connsiteY68" fmla="*/ 565187 h 1454187"/>
                <a:gd name="connsiteX69" fmla="*/ 2603500 w 7308850"/>
                <a:gd name="connsiteY69" fmla="*/ 552487 h 1454187"/>
                <a:gd name="connsiteX70" fmla="*/ 2527300 w 7308850"/>
                <a:gd name="connsiteY70" fmla="*/ 488987 h 1454187"/>
                <a:gd name="connsiteX71" fmla="*/ 2501900 w 7308850"/>
                <a:gd name="connsiteY71" fmla="*/ 463587 h 1454187"/>
                <a:gd name="connsiteX72" fmla="*/ 2470150 w 7308850"/>
                <a:gd name="connsiteY72" fmla="*/ 444537 h 1454187"/>
                <a:gd name="connsiteX73" fmla="*/ 2413000 w 7308850"/>
                <a:gd name="connsiteY73" fmla="*/ 393737 h 1454187"/>
                <a:gd name="connsiteX74" fmla="*/ 2349500 w 7308850"/>
                <a:gd name="connsiteY74" fmla="*/ 330237 h 1454187"/>
                <a:gd name="connsiteX75" fmla="*/ 2311400 w 7308850"/>
                <a:gd name="connsiteY75" fmla="*/ 273087 h 1454187"/>
                <a:gd name="connsiteX76" fmla="*/ 2273300 w 7308850"/>
                <a:gd name="connsiteY76" fmla="*/ 228637 h 1454187"/>
                <a:gd name="connsiteX77" fmla="*/ 2222500 w 7308850"/>
                <a:gd name="connsiteY77" fmla="*/ 152437 h 1454187"/>
                <a:gd name="connsiteX78" fmla="*/ 2197100 w 7308850"/>
                <a:gd name="connsiteY78" fmla="*/ 120687 h 1454187"/>
                <a:gd name="connsiteX79" fmla="*/ 2101850 w 7308850"/>
                <a:gd name="connsiteY79" fmla="*/ 63537 h 1454187"/>
                <a:gd name="connsiteX80" fmla="*/ 2057400 w 7308850"/>
                <a:gd name="connsiteY80" fmla="*/ 50837 h 1454187"/>
                <a:gd name="connsiteX81" fmla="*/ 1917700 w 7308850"/>
                <a:gd name="connsiteY81" fmla="*/ 37 h 1454187"/>
                <a:gd name="connsiteX82" fmla="*/ 1806575 w 7308850"/>
                <a:gd name="connsiteY82" fmla="*/ 41312 h 1454187"/>
                <a:gd name="connsiteX83" fmla="*/ 1520825 w 7308850"/>
                <a:gd name="connsiteY83" fmla="*/ 57187 h 1454187"/>
                <a:gd name="connsiteX84" fmla="*/ 1403350 w 7308850"/>
                <a:gd name="connsiteY84" fmla="*/ 107987 h 1454187"/>
                <a:gd name="connsiteX85" fmla="*/ 1073150 w 7308850"/>
                <a:gd name="connsiteY85" fmla="*/ 311187 h 1454187"/>
                <a:gd name="connsiteX86" fmla="*/ 622300 w 7308850"/>
                <a:gd name="connsiteY86" fmla="*/ 323887 h 1454187"/>
                <a:gd name="connsiteX87" fmla="*/ 0 w 7308850"/>
                <a:gd name="connsiteY87" fmla="*/ 311187 h 1454187"/>
                <a:gd name="connsiteX0" fmla="*/ 7308850 w 7308850"/>
                <a:gd name="connsiteY0" fmla="*/ 1454187 h 1454187"/>
                <a:gd name="connsiteX1" fmla="*/ 7258050 w 7308850"/>
                <a:gd name="connsiteY1" fmla="*/ 1447837 h 1454187"/>
                <a:gd name="connsiteX2" fmla="*/ 7150100 w 7308850"/>
                <a:gd name="connsiteY2" fmla="*/ 1441487 h 1454187"/>
                <a:gd name="connsiteX3" fmla="*/ 7099300 w 7308850"/>
                <a:gd name="connsiteY3" fmla="*/ 1428787 h 1454187"/>
                <a:gd name="connsiteX4" fmla="*/ 7067550 w 7308850"/>
                <a:gd name="connsiteY4" fmla="*/ 1416087 h 1454187"/>
                <a:gd name="connsiteX5" fmla="*/ 6997700 w 7308850"/>
                <a:gd name="connsiteY5" fmla="*/ 1403387 h 1454187"/>
                <a:gd name="connsiteX6" fmla="*/ 6972300 w 7308850"/>
                <a:gd name="connsiteY6" fmla="*/ 1390687 h 1454187"/>
                <a:gd name="connsiteX7" fmla="*/ 6953250 w 7308850"/>
                <a:gd name="connsiteY7" fmla="*/ 1384337 h 1454187"/>
                <a:gd name="connsiteX8" fmla="*/ 6908800 w 7308850"/>
                <a:gd name="connsiteY8" fmla="*/ 1365287 h 1454187"/>
                <a:gd name="connsiteX9" fmla="*/ 6889750 w 7308850"/>
                <a:gd name="connsiteY9" fmla="*/ 1346237 h 1454187"/>
                <a:gd name="connsiteX10" fmla="*/ 6851650 w 7308850"/>
                <a:gd name="connsiteY10" fmla="*/ 1333537 h 1454187"/>
                <a:gd name="connsiteX11" fmla="*/ 6813550 w 7308850"/>
                <a:gd name="connsiteY11" fmla="*/ 1314487 h 1454187"/>
                <a:gd name="connsiteX12" fmla="*/ 6769100 w 7308850"/>
                <a:gd name="connsiteY12" fmla="*/ 1289087 h 1454187"/>
                <a:gd name="connsiteX13" fmla="*/ 6750050 w 7308850"/>
                <a:gd name="connsiteY13" fmla="*/ 1282737 h 1454187"/>
                <a:gd name="connsiteX14" fmla="*/ 6724650 w 7308850"/>
                <a:gd name="connsiteY14" fmla="*/ 1270037 h 1454187"/>
                <a:gd name="connsiteX15" fmla="*/ 6699250 w 7308850"/>
                <a:gd name="connsiteY15" fmla="*/ 1263687 h 1454187"/>
                <a:gd name="connsiteX16" fmla="*/ 6673850 w 7308850"/>
                <a:gd name="connsiteY16" fmla="*/ 1250987 h 1454187"/>
                <a:gd name="connsiteX17" fmla="*/ 6623050 w 7308850"/>
                <a:gd name="connsiteY17" fmla="*/ 1238287 h 1454187"/>
                <a:gd name="connsiteX18" fmla="*/ 6572250 w 7308850"/>
                <a:gd name="connsiteY18" fmla="*/ 1225587 h 1454187"/>
                <a:gd name="connsiteX19" fmla="*/ 6489700 w 7308850"/>
                <a:gd name="connsiteY19" fmla="*/ 1206537 h 1454187"/>
                <a:gd name="connsiteX20" fmla="*/ 6432550 w 7308850"/>
                <a:gd name="connsiteY20" fmla="*/ 1193837 h 1454187"/>
                <a:gd name="connsiteX21" fmla="*/ 6356350 w 7308850"/>
                <a:gd name="connsiteY21" fmla="*/ 1181137 h 1454187"/>
                <a:gd name="connsiteX22" fmla="*/ 6324600 w 7308850"/>
                <a:gd name="connsiteY22" fmla="*/ 1174787 h 1454187"/>
                <a:gd name="connsiteX23" fmla="*/ 6064250 w 7308850"/>
                <a:gd name="connsiteY23" fmla="*/ 1181137 h 1454187"/>
                <a:gd name="connsiteX24" fmla="*/ 6007100 w 7308850"/>
                <a:gd name="connsiteY24" fmla="*/ 1193837 h 1454187"/>
                <a:gd name="connsiteX25" fmla="*/ 5981700 w 7308850"/>
                <a:gd name="connsiteY25" fmla="*/ 1206537 h 1454187"/>
                <a:gd name="connsiteX26" fmla="*/ 5949950 w 7308850"/>
                <a:gd name="connsiteY26" fmla="*/ 1212887 h 1454187"/>
                <a:gd name="connsiteX27" fmla="*/ 5791200 w 7308850"/>
                <a:gd name="connsiteY27" fmla="*/ 1238287 h 1454187"/>
                <a:gd name="connsiteX28" fmla="*/ 5568950 w 7308850"/>
                <a:gd name="connsiteY28" fmla="*/ 1244637 h 1454187"/>
                <a:gd name="connsiteX29" fmla="*/ 5416550 w 7308850"/>
                <a:gd name="connsiteY29" fmla="*/ 1238287 h 1454187"/>
                <a:gd name="connsiteX30" fmla="*/ 5283200 w 7308850"/>
                <a:gd name="connsiteY30" fmla="*/ 1187487 h 1454187"/>
                <a:gd name="connsiteX31" fmla="*/ 5257800 w 7308850"/>
                <a:gd name="connsiteY31" fmla="*/ 1174787 h 1454187"/>
                <a:gd name="connsiteX32" fmla="*/ 5232400 w 7308850"/>
                <a:gd name="connsiteY32" fmla="*/ 1155737 h 1454187"/>
                <a:gd name="connsiteX33" fmla="*/ 5168900 w 7308850"/>
                <a:gd name="connsiteY33" fmla="*/ 1111287 h 1454187"/>
                <a:gd name="connsiteX34" fmla="*/ 5130800 w 7308850"/>
                <a:gd name="connsiteY34" fmla="*/ 1085887 h 1454187"/>
                <a:gd name="connsiteX35" fmla="*/ 5080000 w 7308850"/>
                <a:gd name="connsiteY35" fmla="*/ 1047787 h 1454187"/>
                <a:gd name="connsiteX36" fmla="*/ 5041900 w 7308850"/>
                <a:gd name="connsiteY36" fmla="*/ 1022387 h 1454187"/>
                <a:gd name="connsiteX37" fmla="*/ 5029200 w 7308850"/>
                <a:gd name="connsiteY37" fmla="*/ 1003337 h 1454187"/>
                <a:gd name="connsiteX38" fmla="*/ 5003800 w 7308850"/>
                <a:gd name="connsiteY38" fmla="*/ 990637 h 1454187"/>
                <a:gd name="connsiteX39" fmla="*/ 4940300 w 7308850"/>
                <a:gd name="connsiteY39" fmla="*/ 952537 h 1454187"/>
                <a:gd name="connsiteX40" fmla="*/ 4883150 w 7308850"/>
                <a:gd name="connsiteY40" fmla="*/ 908087 h 1454187"/>
                <a:gd name="connsiteX41" fmla="*/ 4851400 w 7308850"/>
                <a:gd name="connsiteY41" fmla="*/ 882687 h 1454187"/>
                <a:gd name="connsiteX42" fmla="*/ 4806950 w 7308850"/>
                <a:gd name="connsiteY42" fmla="*/ 844587 h 1454187"/>
                <a:gd name="connsiteX43" fmla="*/ 4781550 w 7308850"/>
                <a:gd name="connsiteY43" fmla="*/ 819187 h 1454187"/>
                <a:gd name="connsiteX44" fmla="*/ 4756150 w 7308850"/>
                <a:gd name="connsiteY44" fmla="*/ 806487 h 1454187"/>
                <a:gd name="connsiteX45" fmla="*/ 4711700 w 7308850"/>
                <a:gd name="connsiteY45" fmla="*/ 774737 h 1454187"/>
                <a:gd name="connsiteX46" fmla="*/ 4686300 w 7308850"/>
                <a:gd name="connsiteY46" fmla="*/ 762037 h 1454187"/>
                <a:gd name="connsiteX47" fmla="*/ 4660900 w 7308850"/>
                <a:gd name="connsiteY47" fmla="*/ 755687 h 1454187"/>
                <a:gd name="connsiteX48" fmla="*/ 4565650 w 7308850"/>
                <a:gd name="connsiteY48" fmla="*/ 736637 h 1454187"/>
                <a:gd name="connsiteX49" fmla="*/ 4381500 w 7308850"/>
                <a:gd name="connsiteY49" fmla="*/ 717587 h 1454187"/>
                <a:gd name="connsiteX50" fmla="*/ 4121150 w 7308850"/>
                <a:gd name="connsiteY50" fmla="*/ 704887 h 1454187"/>
                <a:gd name="connsiteX51" fmla="*/ 3879850 w 7308850"/>
                <a:gd name="connsiteY51" fmla="*/ 711237 h 1454187"/>
                <a:gd name="connsiteX52" fmla="*/ 3835400 w 7308850"/>
                <a:gd name="connsiteY52" fmla="*/ 730287 h 1454187"/>
                <a:gd name="connsiteX53" fmla="*/ 3810000 w 7308850"/>
                <a:gd name="connsiteY53" fmla="*/ 736637 h 1454187"/>
                <a:gd name="connsiteX54" fmla="*/ 3790950 w 7308850"/>
                <a:gd name="connsiteY54" fmla="*/ 742987 h 1454187"/>
                <a:gd name="connsiteX55" fmla="*/ 3695700 w 7308850"/>
                <a:gd name="connsiteY55" fmla="*/ 755687 h 1454187"/>
                <a:gd name="connsiteX56" fmla="*/ 3467100 w 7308850"/>
                <a:gd name="connsiteY56" fmla="*/ 749337 h 1454187"/>
                <a:gd name="connsiteX57" fmla="*/ 3365500 w 7308850"/>
                <a:gd name="connsiteY57" fmla="*/ 736637 h 1454187"/>
                <a:gd name="connsiteX58" fmla="*/ 3219450 w 7308850"/>
                <a:gd name="connsiteY58" fmla="*/ 730287 h 1454187"/>
                <a:gd name="connsiteX59" fmla="*/ 3016250 w 7308850"/>
                <a:gd name="connsiteY59" fmla="*/ 711237 h 1454187"/>
                <a:gd name="connsiteX60" fmla="*/ 2927350 w 7308850"/>
                <a:gd name="connsiteY60" fmla="*/ 698537 h 1454187"/>
                <a:gd name="connsiteX61" fmla="*/ 2895600 w 7308850"/>
                <a:gd name="connsiteY61" fmla="*/ 692187 h 1454187"/>
                <a:gd name="connsiteX62" fmla="*/ 2857500 w 7308850"/>
                <a:gd name="connsiteY62" fmla="*/ 685837 h 1454187"/>
                <a:gd name="connsiteX63" fmla="*/ 2800350 w 7308850"/>
                <a:gd name="connsiteY63" fmla="*/ 666787 h 1454187"/>
                <a:gd name="connsiteX64" fmla="*/ 2736850 w 7308850"/>
                <a:gd name="connsiteY64" fmla="*/ 647737 h 1454187"/>
                <a:gd name="connsiteX65" fmla="*/ 2711450 w 7308850"/>
                <a:gd name="connsiteY65" fmla="*/ 628687 h 1454187"/>
                <a:gd name="connsiteX66" fmla="*/ 2686050 w 7308850"/>
                <a:gd name="connsiteY66" fmla="*/ 603287 h 1454187"/>
                <a:gd name="connsiteX67" fmla="*/ 2660650 w 7308850"/>
                <a:gd name="connsiteY67" fmla="*/ 590587 h 1454187"/>
                <a:gd name="connsiteX68" fmla="*/ 2628900 w 7308850"/>
                <a:gd name="connsiteY68" fmla="*/ 565187 h 1454187"/>
                <a:gd name="connsiteX69" fmla="*/ 2603500 w 7308850"/>
                <a:gd name="connsiteY69" fmla="*/ 552487 h 1454187"/>
                <a:gd name="connsiteX70" fmla="*/ 2527300 w 7308850"/>
                <a:gd name="connsiteY70" fmla="*/ 488987 h 1454187"/>
                <a:gd name="connsiteX71" fmla="*/ 2501900 w 7308850"/>
                <a:gd name="connsiteY71" fmla="*/ 463587 h 1454187"/>
                <a:gd name="connsiteX72" fmla="*/ 2470150 w 7308850"/>
                <a:gd name="connsiteY72" fmla="*/ 444537 h 1454187"/>
                <a:gd name="connsiteX73" fmla="*/ 2413000 w 7308850"/>
                <a:gd name="connsiteY73" fmla="*/ 393737 h 1454187"/>
                <a:gd name="connsiteX74" fmla="*/ 2349500 w 7308850"/>
                <a:gd name="connsiteY74" fmla="*/ 330237 h 1454187"/>
                <a:gd name="connsiteX75" fmla="*/ 2311400 w 7308850"/>
                <a:gd name="connsiteY75" fmla="*/ 273087 h 1454187"/>
                <a:gd name="connsiteX76" fmla="*/ 2273300 w 7308850"/>
                <a:gd name="connsiteY76" fmla="*/ 228637 h 1454187"/>
                <a:gd name="connsiteX77" fmla="*/ 2222500 w 7308850"/>
                <a:gd name="connsiteY77" fmla="*/ 152437 h 1454187"/>
                <a:gd name="connsiteX78" fmla="*/ 2197100 w 7308850"/>
                <a:gd name="connsiteY78" fmla="*/ 120687 h 1454187"/>
                <a:gd name="connsiteX79" fmla="*/ 2101850 w 7308850"/>
                <a:gd name="connsiteY79" fmla="*/ 63537 h 1454187"/>
                <a:gd name="connsiteX80" fmla="*/ 2057400 w 7308850"/>
                <a:gd name="connsiteY80" fmla="*/ 50837 h 1454187"/>
                <a:gd name="connsiteX81" fmla="*/ 1917700 w 7308850"/>
                <a:gd name="connsiteY81" fmla="*/ 37 h 1454187"/>
                <a:gd name="connsiteX82" fmla="*/ 1806575 w 7308850"/>
                <a:gd name="connsiteY82" fmla="*/ 41312 h 1454187"/>
                <a:gd name="connsiteX83" fmla="*/ 1520825 w 7308850"/>
                <a:gd name="connsiteY83" fmla="*/ 57187 h 1454187"/>
                <a:gd name="connsiteX84" fmla="*/ 1073150 w 7308850"/>
                <a:gd name="connsiteY84" fmla="*/ 311187 h 1454187"/>
                <a:gd name="connsiteX85" fmla="*/ 622300 w 7308850"/>
                <a:gd name="connsiteY85" fmla="*/ 323887 h 1454187"/>
                <a:gd name="connsiteX86" fmla="*/ 0 w 7308850"/>
                <a:gd name="connsiteY86" fmla="*/ 311187 h 1454187"/>
                <a:gd name="connsiteX0" fmla="*/ 7308850 w 7308850"/>
                <a:gd name="connsiteY0" fmla="*/ 1421799 h 1421799"/>
                <a:gd name="connsiteX1" fmla="*/ 7258050 w 7308850"/>
                <a:gd name="connsiteY1" fmla="*/ 1415449 h 1421799"/>
                <a:gd name="connsiteX2" fmla="*/ 7150100 w 7308850"/>
                <a:gd name="connsiteY2" fmla="*/ 1409099 h 1421799"/>
                <a:gd name="connsiteX3" fmla="*/ 7099300 w 7308850"/>
                <a:gd name="connsiteY3" fmla="*/ 1396399 h 1421799"/>
                <a:gd name="connsiteX4" fmla="*/ 7067550 w 7308850"/>
                <a:gd name="connsiteY4" fmla="*/ 1383699 h 1421799"/>
                <a:gd name="connsiteX5" fmla="*/ 6997700 w 7308850"/>
                <a:gd name="connsiteY5" fmla="*/ 1370999 h 1421799"/>
                <a:gd name="connsiteX6" fmla="*/ 6972300 w 7308850"/>
                <a:gd name="connsiteY6" fmla="*/ 1358299 h 1421799"/>
                <a:gd name="connsiteX7" fmla="*/ 6953250 w 7308850"/>
                <a:gd name="connsiteY7" fmla="*/ 1351949 h 1421799"/>
                <a:gd name="connsiteX8" fmla="*/ 6908800 w 7308850"/>
                <a:gd name="connsiteY8" fmla="*/ 1332899 h 1421799"/>
                <a:gd name="connsiteX9" fmla="*/ 6889750 w 7308850"/>
                <a:gd name="connsiteY9" fmla="*/ 1313849 h 1421799"/>
                <a:gd name="connsiteX10" fmla="*/ 6851650 w 7308850"/>
                <a:gd name="connsiteY10" fmla="*/ 1301149 h 1421799"/>
                <a:gd name="connsiteX11" fmla="*/ 6813550 w 7308850"/>
                <a:gd name="connsiteY11" fmla="*/ 1282099 h 1421799"/>
                <a:gd name="connsiteX12" fmla="*/ 6769100 w 7308850"/>
                <a:gd name="connsiteY12" fmla="*/ 1256699 h 1421799"/>
                <a:gd name="connsiteX13" fmla="*/ 6750050 w 7308850"/>
                <a:gd name="connsiteY13" fmla="*/ 1250349 h 1421799"/>
                <a:gd name="connsiteX14" fmla="*/ 6724650 w 7308850"/>
                <a:gd name="connsiteY14" fmla="*/ 1237649 h 1421799"/>
                <a:gd name="connsiteX15" fmla="*/ 6699250 w 7308850"/>
                <a:gd name="connsiteY15" fmla="*/ 1231299 h 1421799"/>
                <a:gd name="connsiteX16" fmla="*/ 6673850 w 7308850"/>
                <a:gd name="connsiteY16" fmla="*/ 1218599 h 1421799"/>
                <a:gd name="connsiteX17" fmla="*/ 6623050 w 7308850"/>
                <a:gd name="connsiteY17" fmla="*/ 1205899 h 1421799"/>
                <a:gd name="connsiteX18" fmla="*/ 6572250 w 7308850"/>
                <a:gd name="connsiteY18" fmla="*/ 1193199 h 1421799"/>
                <a:gd name="connsiteX19" fmla="*/ 6489700 w 7308850"/>
                <a:gd name="connsiteY19" fmla="*/ 1174149 h 1421799"/>
                <a:gd name="connsiteX20" fmla="*/ 6432550 w 7308850"/>
                <a:gd name="connsiteY20" fmla="*/ 1161449 h 1421799"/>
                <a:gd name="connsiteX21" fmla="*/ 6356350 w 7308850"/>
                <a:gd name="connsiteY21" fmla="*/ 1148749 h 1421799"/>
                <a:gd name="connsiteX22" fmla="*/ 6324600 w 7308850"/>
                <a:gd name="connsiteY22" fmla="*/ 1142399 h 1421799"/>
                <a:gd name="connsiteX23" fmla="*/ 6064250 w 7308850"/>
                <a:gd name="connsiteY23" fmla="*/ 1148749 h 1421799"/>
                <a:gd name="connsiteX24" fmla="*/ 6007100 w 7308850"/>
                <a:gd name="connsiteY24" fmla="*/ 1161449 h 1421799"/>
                <a:gd name="connsiteX25" fmla="*/ 5981700 w 7308850"/>
                <a:gd name="connsiteY25" fmla="*/ 1174149 h 1421799"/>
                <a:gd name="connsiteX26" fmla="*/ 5949950 w 7308850"/>
                <a:gd name="connsiteY26" fmla="*/ 1180499 h 1421799"/>
                <a:gd name="connsiteX27" fmla="*/ 5791200 w 7308850"/>
                <a:gd name="connsiteY27" fmla="*/ 1205899 h 1421799"/>
                <a:gd name="connsiteX28" fmla="*/ 5568950 w 7308850"/>
                <a:gd name="connsiteY28" fmla="*/ 1212249 h 1421799"/>
                <a:gd name="connsiteX29" fmla="*/ 5416550 w 7308850"/>
                <a:gd name="connsiteY29" fmla="*/ 1205899 h 1421799"/>
                <a:gd name="connsiteX30" fmla="*/ 5283200 w 7308850"/>
                <a:gd name="connsiteY30" fmla="*/ 1155099 h 1421799"/>
                <a:gd name="connsiteX31" fmla="*/ 5257800 w 7308850"/>
                <a:gd name="connsiteY31" fmla="*/ 1142399 h 1421799"/>
                <a:gd name="connsiteX32" fmla="*/ 5232400 w 7308850"/>
                <a:gd name="connsiteY32" fmla="*/ 1123349 h 1421799"/>
                <a:gd name="connsiteX33" fmla="*/ 5168900 w 7308850"/>
                <a:gd name="connsiteY33" fmla="*/ 1078899 h 1421799"/>
                <a:gd name="connsiteX34" fmla="*/ 5130800 w 7308850"/>
                <a:gd name="connsiteY34" fmla="*/ 1053499 h 1421799"/>
                <a:gd name="connsiteX35" fmla="*/ 5080000 w 7308850"/>
                <a:gd name="connsiteY35" fmla="*/ 1015399 h 1421799"/>
                <a:gd name="connsiteX36" fmla="*/ 5041900 w 7308850"/>
                <a:gd name="connsiteY36" fmla="*/ 989999 h 1421799"/>
                <a:gd name="connsiteX37" fmla="*/ 5029200 w 7308850"/>
                <a:gd name="connsiteY37" fmla="*/ 970949 h 1421799"/>
                <a:gd name="connsiteX38" fmla="*/ 5003800 w 7308850"/>
                <a:gd name="connsiteY38" fmla="*/ 958249 h 1421799"/>
                <a:gd name="connsiteX39" fmla="*/ 4940300 w 7308850"/>
                <a:gd name="connsiteY39" fmla="*/ 920149 h 1421799"/>
                <a:gd name="connsiteX40" fmla="*/ 4883150 w 7308850"/>
                <a:gd name="connsiteY40" fmla="*/ 875699 h 1421799"/>
                <a:gd name="connsiteX41" fmla="*/ 4851400 w 7308850"/>
                <a:gd name="connsiteY41" fmla="*/ 850299 h 1421799"/>
                <a:gd name="connsiteX42" fmla="*/ 4806950 w 7308850"/>
                <a:gd name="connsiteY42" fmla="*/ 812199 h 1421799"/>
                <a:gd name="connsiteX43" fmla="*/ 4781550 w 7308850"/>
                <a:gd name="connsiteY43" fmla="*/ 786799 h 1421799"/>
                <a:gd name="connsiteX44" fmla="*/ 4756150 w 7308850"/>
                <a:gd name="connsiteY44" fmla="*/ 774099 h 1421799"/>
                <a:gd name="connsiteX45" fmla="*/ 4711700 w 7308850"/>
                <a:gd name="connsiteY45" fmla="*/ 742349 h 1421799"/>
                <a:gd name="connsiteX46" fmla="*/ 4686300 w 7308850"/>
                <a:gd name="connsiteY46" fmla="*/ 729649 h 1421799"/>
                <a:gd name="connsiteX47" fmla="*/ 4660900 w 7308850"/>
                <a:gd name="connsiteY47" fmla="*/ 723299 h 1421799"/>
                <a:gd name="connsiteX48" fmla="*/ 4565650 w 7308850"/>
                <a:gd name="connsiteY48" fmla="*/ 704249 h 1421799"/>
                <a:gd name="connsiteX49" fmla="*/ 4381500 w 7308850"/>
                <a:gd name="connsiteY49" fmla="*/ 685199 h 1421799"/>
                <a:gd name="connsiteX50" fmla="*/ 4121150 w 7308850"/>
                <a:gd name="connsiteY50" fmla="*/ 672499 h 1421799"/>
                <a:gd name="connsiteX51" fmla="*/ 3879850 w 7308850"/>
                <a:gd name="connsiteY51" fmla="*/ 678849 h 1421799"/>
                <a:gd name="connsiteX52" fmla="*/ 3835400 w 7308850"/>
                <a:gd name="connsiteY52" fmla="*/ 697899 h 1421799"/>
                <a:gd name="connsiteX53" fmla="*/ 3810000 w 7308850"/>
                <a:gd name="connsiteY53" fmla="*/ 704249 h 1421799"/>
                <a:gd name="connsiteX54" fmla="*/ 3790950 w 7308850"/>
                <a:gd name="connsiteY54" fmla="*/ 710599 h 1421799"/>
                <a:gd name="connsiteX55" fmla="*/ 3695700 w 7308850"/>
                <a:gd name="connsiteY55" fmla="*/ 723299 h 1421799"/>
                <a:gd name="connsiteX56" fmla="*/ 3467100 w 7308850"/>
                <a:gd name="connsiteY56" fmla="*/ 716949 h 1421799"/>
                <a:gd name="connsiteX57" fmla="*/ 3365500 w 7308850"/>
                <a:gd name="connsiteY57" fmla="*/ 704249 h 1421799"/>
                <a:gd name="connsiteX58" fmla="*/ 3219450 w 7308850"/>
                <a:gd name="connsiteY58" fmla="*/ 697899 h 1421799"/>
                <a:gd name="connsiteX59" fmla="*/ 3016250 w 7308850"/>
                <a:gd name="connsiteY59" fmla="*/ 678849 h 1421799"/>
                <a:gd name="connsiteX60" fmla="*/ 2927350 w 7308850"/>
                <a:gd name="connsiteY60" fmla="*/ 666149 h 1421799"/>
                <a:gd name="connsiteX61" fmla="*/ 2895600 w 7308850"/>
                <a:gd name="connsiteY61" fmla="*/ 659799 h 1421799"/>
                <a:gd name="connsiteX62" fmla="*/ 2857500 w 7308850"/>
                <a:gd name="connsiteY62" fmla="*/ 653449 h 1421799"/>
                <a:gd name="connsiteX63" fmla="*/ 2800350 w 7308850"/>
                <a:gd name="connsiteY63" fmla="*/ 634399 h 1421799"/>
                <a:gd name="connsiteX64" fmla="*/ 2736850 w 7308850"/>
                <a:gd name="connsiteY64" fmla="*/ 615349 h 1421799"/>
                <a:gd name="connsiteX65" fmla="*/ 2711450 w 7308850"/>
                <a:gd name="connsiteY65" fmla="*/ 596299 h 1421799"/>
                <a:gd name="connsiteX66" fmla="*/ 2686050 w 7308850"/>
                <a:gd name="connsiteY66" fmla="*/ 570899 h 1421799"/>
                <a:gd name="connsiteX67" fmla="*/ 2660650 w 7308850"/>
                <a:gd name="connsiteY67" fmla="*/ 558199 h 1421799"/>
                <a:gd name="connsiteX68" fmla="*/ 2628900 w 7308850"/>
                <a:gd name="connsiteY68" fmla="*/ 532799 h 1421799"/>
                <a:gd name="connsiteX69" fmla="*/ 2603500 w 7308850"/>
                <a:gd name="connsiteY69" fmla="*/ 520099 h 1421799"/>
                <a:gd name="connsiteX70" fmla="*/ 2527300 w 7308850"/>
                <a:gd name="connsiteY70" fmla="*/ 456599 h 1421799"/>
                <a:gd name="connsiteX71" fmla="*/ 2501900 w 7308850"/>
                <a:gd name="connsiteY71" fmla="*/ 431199 h 1421799"/>
                <a:gd name="connsiteX72" fmla="*/ 2470150 w 7308850"/>
                <a:gd name="connsiteY72" fmla="*/ 412149 h 1421799"/>
                <a:gd name="connsiteX73" fmla="*/ 2413000 w 7308850"/>
                <a:gd name="connsiteY73" fmla="*/ 361349 h 1421799"/>
                <a:gd name="connsiteX74" fmla="*/ 2349500 w 7308850"/>
                <a:gd name="connsiteY74" fmla="*/ 297849 h 1421799"/>
                <a:gd name="connsiteX75" fmla="*/ 2311400 w 7308850"/>
                <a:gd name="connsiteY75" fmla="*/ 240699 h 1421799"/>
                <a:gd name="connsiteX76" fmla="*/ 2273300 w 7308850"/>
                <a:gd name="connsiteY76" fmla="*/ 196249 h 1421799"/>
                <a:gd name="connsiteX77" fmla="*/ 2222500 w 7308850"/>
                <a:gd name="connsiteY77" fmla="*/ 120049 h 1421799"/>
                <a:gd name="connsiteX78" fmla="*/ 2197100 w 7308850"/>
                <a:gd name="connsiteY78" fmla="*/ 88299 h 1421799"/>
                <a:gd name="connsiteX79" fmla="*/ 2101850 w 7308850"/>
                <a:gd name="connsiteY79" fmla="*/ 31149 h 1421799"/>
                <a:gd name="connsiteX80" fmla="*/ 2057400 w 7308850"/>
                <a:gd name="connsiteY80" fmla="*/ 18449 h 1421799"/>
                <a:gd name="connsiteX81" fmla="*/ 1806575 w 7308850"/>
                <a:gd name="connsiteY81" fmla="*/ 8924 h 1421799"/>
                <a:gd name="connsiteX82" fmla="*/ 1520825 w 7308850"/>
                <a:gd name="connsiteY82" fmla="*/ 24799 h 1421799"/>
                <a:gd name="connsiteX83" fmla="*/ 1073150 w 7308850"/>
                <a:gd name="connsiteY83" fmla="*/ 278799 h 1421799"/>
                <a:gd name="connsiteX84" fmla="*/ 622300 w 7308850"/>
                <a:gd name="connsiteY84" fmla="*/ 291499 h 1421799"/>
                <a:gd name="connsiteX85" fmla="*/ 0 w 7308850"/>
                <a:gd name="connsiteY85" fmla="*/ 278799 h 142179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501900 w 7308850"/>
                <a:gd name="connsiteY71" fmla="*/ 431879 h 1422479"/>
                <a:gd name="connsiteX72" fmla="*/ 2470150 w 7308850"/>
                <a:gd name="connsiteY72" fmla="*/ 412829 h 1422479"/>
                <a:gd name="connsiteX73" fmla="*/ 2413000 w 7308850"/>
                <a:gd name="connsiteY73" fmla="*/ 362029 h 1422479"/>
                <a:gd name="connsiteX74" fmla="*/ 2349500 w 7308850"/>
                <a:gd name="connsiteY74" fmla="*/ 298529 h 1422479"/>
                <a:gd name="connsiteX75" fmla="*/ 2311400 w 7308850"/>
                <a:gd name="connsiteY75" fmla="*/ 241379 h 1422479"/>
                <a:gd name="connsiteX76" fmla="*/ 2273300 w 7308850"/>
                <a:gd name="connsiteY76" fmla="*/ 196929 h 1422479"/>
                <a:gd name="connsiteX77" fmla="*/ 2222500 w 7308850"/>
                <a:gd name="connsiteY77" fmla="*/ 120729 h 1422479"/>
                <a:gd name="connsiteX78" fmla="*/ 2197100 w 7308850"/>
                <a:gd name="connsiteY78" fmla="*/ 88979 h 1422479"/>
                <a:gd name="connsiteX79" fmla="*/ 2101850 w 7308850"/>
                <a:gd name="connsiteY79" fmla="*/ 31829 h 1422479"/>
                <a:gd name="connsiteX80" fmla="*/ 1806575 w 7308850"/>
                <a:gd name="connsiteY80" fmla="*/ 9604 h 1422479"/>
                <a:gd name="connsiteX81" fmla="*/ 1520825 w 7308850"/>
                <a:gd name="connsiteY81" fmla="*/ 25479 h 1422479"/>
                <a:gd name="connsiteX82" fmla="*/ 1073150 w 7308850"/>
                <a:gd name="connsiteY82" fmla="*/ 279479 h 1422479"/>
                <a:gd name="connsiteX83" fmla="*/ 622300 w 7308850"/>
                <a:gd name="connsiteY83" fmla="*/ 292179 h 1422479"/>
                <a:gd name="connsiteX84" fmla="*/ 0 w 7308850"/>
                <a:gd name="connsiteY84"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501900 w 7308850"/>
                <a:gd name="connsiteY71" fmla="*/ 431879 h 1422479"/>
                <a:gd name="connsiteX72" fmla="*/ 2470150 w 7308850"/>
                <a:gd name="connsiteY72" fmla="*/ 412829 h 1422479"/>
                <a:gd name="connsiteX73" fmla="*/ 2413000 w 7308850"/>
                <a:gd name="connsiteY73" fmla="*/ 362029 h 1422479"/>
                <a:gd name="connsiteX74" fmla="*/ 2349500 w 7308850"/>
                <a:gd name="connsiteY74" fmla="*/ 298529 h 1422479"/>
                <a:gd name="connsiteX75" fmla="*/ 2311400 w 7308850"/>
                <a:gd name="connsiteY75" fmla="*/ 241379 h 1422479"/>
                <a:gd name="connsiteX76" fmla="*/ 2273300 w 7308850"/>
                <a:gd name="connsiteY76" fmla="*/ 196929 h 1422479"/>
                <a:gd name="connsiteX77" fmla="*/ 2222500 w 7308850"/>
                <a:gd name="connsiteY77" fmla="*/ 120729 h 1422479"/>
                <a:gd name="connsiteX78" fmla="*/ 2197100 w 7308850"/>
                <a:gd name="connsiteY78" fmla="*/ 88979 h 1422479"/>
                <a:gd name="connsiteX79" fmla="*/ 2082800 w 7308850"/>
                <a:gd name="connsiteY79" fmla="*/ 79454 h 1422479"/>
                <a:gd name="connsiteX80" fmla="*/ 1806575 w 7308850"/>
                <a:gd name="connsiteY80" fmla="*/ 9604 h 1422479"/>
                <a:gd name="connsiteX81" fmla="*/ 1520825 w 7308850"/>
                <a:gd name="connsiteY81" fmla="*/ 25479 h 1422479"/>
                <a:gd name="connsiteX82" fmla="*/ 1073150 w 7308850"/>
                <a:gd name="connsiteY82" fmla="*/ 279479 h 1422479"/>
                <a:gd name="connsiteX83" fmla="*/ 622300 w 7308850"/>
                <a:gd name="connsiteY83" fmla="*/ 292179 h 1422479"/>
                <a:gd name="connsiteX84" fmla="*/ 0 w 7308850"/>
                <a:gd name="connsiteY84"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501900 w 7308850"/>
                <a:gd name="connsiteY71" fmla="*/ 431879 h 1422479"/>
                <a:gd name="connsiteX72" fmla="*/ 2470150 w 7308850"/>
                <a:gd name="connsiteY72" fmla="*/ 412829 h 1422479"/>
                <a:gd name="connsiteX73" fmla="*/ 2413000 w 7308850"/>
                <a:gd name="connsiteY73" fmla="*/ 362029 h 1422479"/>
                <a:gd name="connsiteX74" fmla="*/ 2349500 w 7308850"/>
                <a:gd name="connsiteY74" fmla="*/ 298529 h 1422479"/>
                <a:gd name="connsiteX75" fmla="*/ 2311400 w 7308850"/>
                <a:gd name="connsiteY75" fmla="*/ 241379 h 1422479"/>
                <a:gd name="connsiteX76" fmla="*/ 2273300 w 7308850"/>
                <a:gd name="connsiteY76" fmla="*/ 196929 h 1422479"/>
                <a:gd name="connsiteX77" fmla="*/ 2222500 w 7308850"/>
                <a:gd name="connsiteY77" fmla="*/ 120729 h 1422479"/>
                <a:gd name="connsiteX78" fmla="*/ 2082800 w 7308850"/>
                <a:gd name="connsiteY78" fmla="*/ 79454 h 1422479"/>
                <a:gd name="connsiteX79" fmla="*/ 1806575 w 7308850"/>
                <a:gd name="connsiteY79" fmla="*/ 9604 h 1422479"/>
                <a:gd name="connsiteX80" fmla="*/ 1520825 w 7308850"/>
                <a:gd name="connsiteY80" fmla="*/ 25479 h 1422479"/>
                <a:gd name="connsiteX81" fmla="*/ 1073150 w 7308850"/>
                <a:gd name="connsiteY81" fmla="*/ 279479 h 1422479"/>
                <a:gd name="connsiteX82" fmla="*/ 622300 w 7308850"/>
                <a:gd name="connsiteY82" fmla="*/ 292179 h 1422479"/>
                <a:gd name="connsiteX83" fmla="*/ 0 w 7308850"/>
                <a:gd name="connsiteY83"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501900 w 7308850"/>
                <a:gd name="connsiteY71" fmla="*/ 431879 h 1422479"/>
                <a:gd name="connsiteX72" fmla="*/ 2470150 w 7308850"/>
                <a:gd name="connsiteY72" fmla="*/ 412829 h 1422479"/>
                <a:gd name="connsiteX73" fmla="*/ 2413000 w 7308850"/>
                <a:gd name="connsiteY73" fmla="*/ 362029 h 1422479"/>
                <a:gd name="connsiteX74" fmla="*/ 2349500 w 7308850"/>
                <a:gd name="connsiteY74" fmla="*/ 298529 h 1422479"/>
                <a:gd name="connsiteX75" fmla="*/ 2311400 w 7308850"/>
                <a:gd name="connsiteY75" fmla="*/ 241379 h 1422479"/>
                <a:gd name="connsiteX76" fmla="*/ 2273300 w 7308850"/>
                <a:gd name="connsiteY76" fmla="*/ 196929 h 1422479"/>
                <a:gd name="connsiteX77" fmla="*/ 2082800 w 7308850"/>
                <a:gd name="connsiteY77" fmla="*/ 79454 h 1422479"/>
                <a:gd name="connsiteX78" fmla="*/ 1806575 w 7308850"/>
                <a:gd name="connsiteY78" fmla="*/ 9604 h 1422479"/>
                <a:gd name="connsiteX79" fmla="*/ 1520825 w 7308850"/>
                <a:gd name="connsiteY79" fmla="*/ 25479 h 1422479"/>
                <a:gd name="connsiteX80" fmla="*/ 1073150 w 7308850"/>
                <a:gd name="connsiteY80" fmla="*/ 279479 h 1422479"/>
                <a:gd name="connsiteX81" fmla="*/ 622300 w 7308850"/>
                <a:gd name="connsiteY81" fmla="*/ 292179 h 1422479"/>
                <a:gd name="connsiteX82" fmla="*/ 0 w 7308850"/>
                <a:gd name="connsiteY82"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501900 w 7308850"/>
                <a:gd name="connsiteY71" fmla="*/ 431879 h 1422479"/>
                <a:gd name="connsiteX72" fmla="*/ 2470150 w 7308850"/>
                <a:gd name="connsiteY72" fmla="*/ 412829 h 1422479"/>
                <a:gd name="connsiteX73" fmla="*/ 2413000 w 7308850"/>
                <a:gd name="connsiteY73" fmla="*/ 362029 h 1422479"/>
                <a:gd name="connsiteX74" fmla="*/ 2349500 w 7308850"/>
                <a:gd name="connsiteY74" fmla="*/ 298529 h 1422479"/>
                <a:gd name="connsiteX75" fmla="*/ 2311400 w 7308850"/>
                <a:gd name="connsiteY75" fmla="*/ 241379 h 1422479"/>
                <a:gd name="connsiteX76" fmla="*/ 2082800 w 7308850"/>
                <a:gd name="connsiteY76" fmla="*/ 79454 h 1422479"/>
                <a:gd name="connsiteX77" fmla="*/ 1806575 w 7308850"/>
                <a:gd name="connsiteY77" fmla="*/ 9604 h 1422479"/>
                <a:gd name="connsiteX78" fmla="*/ 1520825 w 7308850"/>
                <a:gd name="connsiteY78" fmla="*/ 25479 h 1422479"/>
                <a:gd name="connsiteX79" fmla="*/ 1073150 w 7308850"/>
                <a:gd name="connsiteY79" fmla="*/ 279479 h 1422479"/>
                <a:gd name="connsiteX80" fmla="*/ 622300 w 7308850"/>
                <a:gd name="connsiteY80" fmla="*/ 292179 h 1422479"/>
                <a:gd name="connsiteX81" fmla="*/ 0 w 7308850"/>
                <a:gd name="connsiteY81"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501900 w 7308850"/>
                <a:gd name="connsiteY71" fmla="*/ 431879 h 1422479"/>
                <a:gd name="connsiteX72" fmla="*/ 2470150 w 7308850"/>
                <a:gd name="connsiteY72" fmla="*/ 412829 h 1422479"/>
                <a:gd name="connsiteX73" fmla="*/ 2413000 w 7308850"/>
                <a:gd name="connsiteY73" fmla="*/ 362029 h 1422479"/>
                <a:gd name="connsiteX74" fmla="*/ 2349500 w 7308850"/>
                <a:gd name="connsiteY74" fmla="*/ 298529 h 1422479"/>
                <a:gd name="connsiteX75" fmla="*/ 2082800 w 7308850"/>
                <a:gd name="connsiteY75" fmla="*/ 79454 h 1422479"/>
                <a:gd name="connsiteX76" fmla="*/ 1806575 w 7308850"/>
                <a:gd name="connsiteY76" fmla="*/ 9604 h 1422479"/>
                <a:gd name="connsiteX77" fmla="*/ 1520825 w 7308850"/>
                <a:gd name="connsiteY77" fmla="*/ 25479 h 1422479"/>
                <a:gd name="connsiteX78" fmla="*/ 1073150 w 7308850"/>
                <a:gd name="connsiteY78" fmla="*/ 279479 h 1422479"/>
                <a:gd name="connsiteX79" fmla="*/ 622300 w 7308850"/>
                <a:gd name="connsiteY79" fmla="*/ 292179 h 1422479"/>
                <a:gd name="connsiteX80" fmla="*/ 0 w 7308850"/>
                <a:gd name="connsiteY80"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501900 w 7308850"/>
                <a:gd name="connsiteY71" fmla="*/ 431879 h 1422479"/>
                <a:gd name="connsiteX72" fmla="*/ 2470150 w 7308850"/>
                <a:gd name="connsiteY72" fmla="*/ 412829 h 1422479"/>
                <a:gd name="connsiteX73" fmla="*/ 2413000 w 7308850"/>
                <a:gd name="connsiteY73" fmla="*/ 362029 h 1422479"/>
                <a:gd name="connsiteX74" fmla="*/ 2346325 w 7308850"/>
                <a:gd name="connsiteY74" fmla="*/ 308054 h 1422479"/>
                <a:gd name="connsiteX75" fmla="*/ 2082800 w 7308850"/>
                <a:gd name="connsiteY75" fmla="*/ 79454 h 1422479"/>
                <a:gd name="connsiteX76" fmla="*/ 1806575 w 7308850"/>
                <a:gd name="connsiteY76" fmla="*/ 9604 h 1422479"/>
                <a:gd name="connsiteX77" fmla="*/ 1520825 w 7308850"/>
                <a:gd name="connsiteY77" fmla="*/ 25479 h 1422479"/>
                <a:gd name="connsiteX78" fmla="*/ 1073150 w 7308850"/>
                <a:gd name="connsiteY78" fmla="*/ 279479 h 1422479"/>
                <a:gd name="connsiteX79" fmla="*/ 622300 w 7308850"/>
                <a:gd name="connsiteY79" fmla="*/ 292179 h 1422479"/>
                <a:gd name="connsiteX80" fmla="*/ 0 w 7308850"/>
                <a:gd name="connsiteY80"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501900 w 7308850"/>
                <a:gd name="connsiteY71" fmla="*/ 431879 h 1422479"/>
                <a:gd name="connsiteX72" fmla="*/ 2470150 w 7308850"/>
                <a:gd name="connsiteY72" fmla="*/ 412829 h 1422479"/>
                <a:gd name="connsiteX73" fmla="*/ 2346325 w 7308850"/>
                <a:gd name="connsiteY73" fmla="*/ 308054 h 1422479"/>
                <a:gd name="connsiteX74" fmla="*/ 2082800 w 7308850"/>
                <a:gd name="connsiteY74" fmla="*/ 79454 h 1422479"/>
                <a:gd name="connsiteX75" fmla="*/ 1806575 w 7308850"/>
                <a:gd name="connsiteY75" fmla="*/ 9604 h 1422479"/>
                <a:gd name="connsiteX76" fmla="*/ 1520825 w 7308850"/>
                <a:gd name="connsiteY76" fmla="*/ 25479 h 1422479"/>
                <a:gd name="connsiteX77" fmla="*/ 1073150 w 7308850"/>
                <a:gd name="connsiteY77" fmla="*/ 279479 h 1422479"/>
                <a:gd name="connsiteX78" fmla="*/ 622300 w 7308850"/>
                <a:gd name="connsiteY78" fmla="*/ 292179 h 1422479"/>
                <a:gd name="connsiteX79" fmla="*/ 0 w 7308850"/>
                <a:gd name="connsiteY79"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470150 w 7308850"/>
                <a:gd name="connsiteY71" fmla="*/ 412829 h 1422479"/>
                <a:gd name="connsiteX72" fmla="*/ 2346325 w 7308850"/>
                <a:gd name="connsiteY72" fmla="*/ 308054 h 1422479"/>
                <a:gd name="connsiteX73" fmla="*/ 2082800 w 7308850"/>
                <a:gd name="connsiteY73" fmla="*/ 79454 h 1422479"/>
                <a:gd name="connsiteX74" fmla="*/ 1806575 w 7308850"/>
                <a:gd name="connsiteY74" fmla="*/ 9604 h 1422479"/>
                <a:gd name="connsiteX75" fmla="*/ 1520825 w 7308850"/>
                <a:gd name="connsiteY75" fmla="*/ 25479 h 1422479"/>
                <a:gd name="connsiteX76" fmla="*/ 1073150 w 7308850"/>
                <a:gd name="connsiteY76" fmla="*/ 279479 h 1422479"/>
                <a:gd name="connsiteX77" fmla="*/ 622300 w 7308850"/>
                <a:gd name="connsiteY77" fmla="*/ 292179 h 1422479"/>
                <a:gd name="connsiteX78" fmla="*/ 0 w 7308850"/>
                <a:gd name="connsiteY78"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27300 w 7308850"/>
                <a:gd name="connsiteY70" fmla="*/ 457279 h 1422479"/>
                <a:gd name="connsiteX71" fmla="*/ 2346325 w 7308850"/>
                <a:gd name="connsiteY71" fmla="*/ 308054 h 1422479"/>
                <a:gd name="connsiteX72" fmla="*/ 2082800 w 7308850"/>
                <a:gd name="connsiteY72" fmla="*/ 79454 h 1422479"/>
                <a:gd name="connsiteX73" fmla="*/ 1806575 w 7308850"/>
                <a:gd name="connsiteY73" fmla="*/ 9604 h 1422479"/>
                <a:gd name="connsiteX74" fmla="*/ 1520825 w 7308850"/>
                <a:gd name="connsiteY74" fmla="*/ 25479 h 1422479"/>
                <a:gd name="connsiteX75" fmla="*/ 1073150 w 7308850"/>
                <a:gd name="connsiteY75" fmla="*/ 279479 h 1422479"/>
                <a:gd name="connsiteX76" fmla="*/ 622300 w 7308850"/>
                <a:gd name="connsiteY76" fmla="*/ 292179 h 1422479"/>
                <a:gd name="connsiteX77" fmla="*/ 0 w 7308850"/>
                <a:gd name="connsiteY77"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11425 w 7308850"/>
                <a:gd name="connsiteY70" fmla="*/ 485854 h 1422479"/>
                <a:gd name="connsiteX71" fmla="*/ 2346325 w 7308850"/>
                <a:gd name="connsiteY71" fmla="*/ 308054 h 1422479"/>
                <a:gd name="connsiteX72" fmla="*/ 2082800 w 7308850"/>
                <a:gd name="connsiteY72" fmla="*/ 79454 h 1422479"/>
                <a:gd name="connsiteX73" fmla="*/ 1806575 w 7308850"/>
                <a:gd name="connsiteY73" fmla="*/ 9604 h 1422479"/>
                <a:gd name="connsiteX74" fmla="*/ 1520825 w 7308850"/>
                <a:gd name="connsiteY74" fmla="*/ 25479 h 1422479"/>
                <a:gd name="connsiteX75" fmla="*/ 1073150 w 7308850"/>
                <a:gd name="connsiteY75" fmla="*/ 279479 h 1422479"/>
                <a:gd name="connsiteX76" fmla="*/ 622300 w 7308850"/>
                <a:gd name="connsiteY76" fmla="*/ 292179 h 1422479"/>
                <a:gd name="connsiteX77" fmla="*/ 0 w 7308850"/>
                <a:gd name="connsiteY77"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603500 w 7308850"/>
                <a:gd name="connsiteY69" fmla="*/ 520779 h 1422479"/>
                <a:gd name="connsiteX70" fmla="*/ 2511425 w 7308850"/>
                <a:gd name="connsiteY70" fmla="*/ 485854 h 1422479"/>
                <a:gd name="connsiteX71" fmla="*/ 2082800 w 7308850"/>
                <a:gd name="connsiteY71" fmla="*/ 79454 h 1422479"/>
                <a:gd name="connsiteX72" fmla="*/ 1806575 w 7308850"/>
                <a:gd name="connsiteY72" fmla="*/ 9604 h 1422479"/>
                <a:gd name="connsiteX73" fmla="*/ 1520825 w 7308850"/>
                <a:gd name="connsiteY73" fmla="*/ 25479 h 1422479"/>
                <a:gd name="connsiteX74" fmla="*/ 1073150 w 7308850"/>
                <a:gd name="connsiteY74" fmla="*/ 279479 h 1422479"/>
                <a:gd name="connsiteX75" fmla="*/ 622300 w 7308850"/>
                <a:gd name="connsiteY75" fmla="*/ 292179 h 1422479"/>
                <a:gd name="connsiteX76" fmla="*/ 0 w 7308850"/>
                <a:gd name="connsiteY76"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628900 w 7308850"/>
                <a:gd name="connsiteY68" fmla="*/ 533479 h 1422479"/>
                <a:gd name="connsiteX69" fmla="*/ 2511425 w 7308850"/>
                <a:gd name="connsiteY69" fmla="*/ 485854 h 1422479"/>
                <a:gd name="connsiteX70" fmla="*/ 2082800 w 7308850"/>
                <a:gd name="connsiteY70" fmla="*/ 79454 h 1422479"/>
                <a:gd name="connsiteX71" fmla="*/ 1806575 w 7308850"/>
                <a:gd name="connsiteY71" fmla="*/ 9604 h 1422479"/>
                <a:gd name="connsiteX72" fmla="*/ 1520825 w 7308850"/>
                <a:gd name="connsiteY72" fmla="*/ 25479 h 1422479"/>
                <a:gd name="connsiteX73" fmla="*/ 1073150 w 7308850"/>
                <a:gd name="connsiteY73" fmla="*/ 279479 h 1422479"/>
                <a:gd name="connsiteX74" fmla="*/ 622300 w 7308850"/>
                <a:gd name="connsiteY74" fmla="*/ 292179 h 1422479"/>
                <a:gd name="connsiteX75" fmla="*/ 0 w 7308850"/>
                <a:gd name="connsiteY75"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660650 w 7308850"/>
                <a:gd name="connsiteY67" fmla="*/ 558879 h 1422479"/>
                <a:gd name="connsiteX68" fmla="*/ 2511425 w 7308850"/>
                <a:gd name="connsiteY68" fmla="*/ 485854 h 1422479"/>
                <a:gd name="connsiteX69" fmla="*/ 2082800 w 7308850"/>
                <a:gd name="connsiteY69" fmla="*/ 79454 h 1422479"/>
                <a:gd name="connsiteX70" fmla="*/ 1806575 w 7308850"/>
                <a:gd name="connsiteY70" fmla="*/ 9604 h 1422479"/>
                <a:gd name="connsiteX71" fmla="*/ 1520825 w 7308850"/>
                <a:gd name="connsiteY71" fmla="*/ 25479 h 1422479"/>
                <a:gd name="connsiteX72" fmla="*/ 1073150 w 7308850"/>
                <a:gd name="connsiteY72" fmla="*/ 279479 h 1422479"/>
                <a:gd name="connsiteX73" fmla="*/ 622300 w 7308850"/>
                <a:gd name="connsiteY73" fmla="*/ 292179 h 1422479"/>
                <a:gd name="connsiteX74" fmla="*/ 0 w 7308850"/>
                <a:gd name="connsiteY74"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686050 w 7308850"/>
                <a:gd name="connsiteY66" fmla="*/ 571579 h 1422479"/>
                <a:gd name="connsiteX67" fmla="*/ 2511425 w 7308850"/>
                <a:gd name="connsiteY67" fmla="*/ 485854 h 1422479"/>
                <a:gd name="connsiteX68" fmla="*/ 2082800 w 7308850"/>
                <a:gd name="connsiteY68" fmla="*/ 79454 h 1422479"/>
                <a:gd name="connsiteX69" fmla="*/ 1806575 w 7308850"/>
                <a:gd name="connsiteY69" fmla="*/ 9604 h 1422479"/>
                <a:gd name="connsiteX70" fmla="*/ 1520825 w 7308850"/>
                <a:gd name="connsiteY70" fmla="*/ 25479 h 1422479"/>
                <a:gd name="connsiteX71" fmla="*/ 1073150 w 7308850"/>
                <a:gd name="connsiteY71" fmla="*/ 279479 h 1422479"/>
                <a:gd name="connsiteX72" fmla="*/ 622300 w 7308850"/>
                <a:gd name="connsiteY72" fmla="*/ 292179 h 1422479"/>
                <a:gd name="connsiteX73" fmla="*/ 0 w 7308850"/>
                <a:gd name="connsiteY73"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11450 w 7308850"/>
                <a:gd name="connsiteY65" fmla="*/ 596979 h 1422479"/>
                <a:gd name="connsiteX66" fmla="*/ 2511425 w 7308850"/>
                <a:gd name="connsiteY66" fmla="*/ 485854 h 1422479"/>
                <a:gd name="connsiteX67" fmla="*/ 2082800 w 7308850"/>
                <a:gd name="connsiteY67" fmla="*/ 79454 h 1422479"/>
                <a:gd name="connsiteX68" fmla="*/ 1806575 w 7308850"/>
                <a:gd name="connsiteY68" fmla="*/ 9604 h 1422479"/>
                <a:gd name="connsiteX69" fmla="*/ 1520825 w 7308850"/>
                <a:gd name="connsiteY69" fmla="*/ 25479 h 1422479"/>
                <a:gd name="connsiteX70" fmla="*/ 1073150 w 7308850"/>
                <a:gd name="connsiteY70" fmla="*/ 279479 h 1422479"/>
                <a:gd name="connsiteX71" fmla="*/ 622300 w 7308850"/>
                <a:gd name="connsiteY71" fmla="*/ 292179 h 1422479"/>
                <a:gd name="connsiteX72" fmla="*/ 0 w 7308850"/>
                <a:gd name="connsiteY72"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36850 w 7308850"/>
                <a:gd name="connsiteY64" fmla="*/ 616029 h 1422479"/>
                <a:gd name="connsiteX65" fmla="*/ 2705100 w 7308850"/>
                <a:gd name="connsiteY65" fmla="*/ 616029 h 1422479"/>
                <a:gd name="connsiteX66" fmla="*/ 2511425 w 7308850"/>
                <a:gd name="connsiteY66" fmla="*/ 485854 h 1422479"/>
                <a:gd name="connsiteX67" fmla="*/ 2082800 w 7308850"/>
                <a:gd name="connsiteY67" fmla="*/ 79454 h 1422479"/>
                <a:gd name="connsiteX68" fmla="*/ 1806575 w 7308850"/>
                <a:gd name="connsiteY68" fmla="*/ 9604 h 1422479"/>
                <a:gd name="connsiteX69" fmla="*/ 1520825 w 7308850"/>
                <a:gd name="connsiteY69" fmla="*/ 25479 h 1422479"/>
                <a:gd name="connsiteX70" fmla="*/ 1073150 w 7308850"/>
                <a:gd name="connsiteY70" fmla="*/ 279479 h 1422479"/>
                <a:gd name="connsiteX71" fmla="*/ 622300 w 7308850"/>
                <a:gd name="connsiteY71" fmla="*/ 292179 h 1422479"/>
                <a:gd name="connsiteX72" fmla="*/ 0 w 7308850"/>
                <a:gd name="connsiteY72"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800350 w 7308850"/>
                <a:gd name="connsiteY63" fmla="*/ 635079 h 1422479"/>
                <a:gd name="connsiteX64" fmla="*/ 2705100 w 7308850"/>
                <a:gd name="connsiteY64" fmla="*/ 616029 h 1422479"/>
                <a:gd name="connsiteX65" fmla="*/ 2511425 w 7308850"/>
                <a:gd name="connsiteY65" fmla="*/ 485854 h 1422479"/>
                <a:gd name="connsiteX66" fmla="*/ 2082800 w 7308850"/>
                <a:gd name="connsiteY66" fmla="*/ 79454 h 1422479"/>
                <a:gd name="connsiteX67" fmla="*/ 1806575 w 7308850"/>
                <a:gd name="connsiteY67" fmla="*/ 9604 h 1422479"/>
                <a:gd name="connsiteX68" fmla="*/ 1520825 w 7308850"/>
                <a:gd name="connsiteY68" fmla="*/ 25479 h 1422479"/>
                <a:gd name="connsiteX69" fmla="*/ 1073150 w 7308850"/>
                <a:gd name="connsiteY69" fmla="*/ 279479 h 1422479"/>
                <a:gd name="connsiteX70" fmla="*/ 622300 w 7308850"/>
                <a:gd name="connsiteY70" fmla="*/ 292179 h 1422479"/>
                <a:gd name="connsiteX71" fmla="*/ 0 w 7308850"/>
                <a:gd name="connsiteY71"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857500 w 7308850"/>
                <a:gd name="connsiteY62" fmla="*/ 654129 h 1422479"/>
                <a:gd name="connsiteX63" fmla="*/ 2705100 w 7308850"/>
                <a:gd name="connsiteY63" fmla="*/ 616029 h 1422479"/>
                <a:gd name="connsiteX64" fmla="*/ 2511425 w 7308850"/>
                <a:gd name="connsiteY64" fmla="*/ 485854 h 1422479"/>
                <a:gd name="connsiteX65" fmla="*/ 2082800 w 7308850"/>
                <a:gd name="connsiteY65" fmla="*/ 79454 h 1422479"/>
                <a:gd name="connsiteX66" fmla="*/ 1806575 w 7308850"/>
                <a:gd name="connsiteY66" fmla="*/ 9604 h 1422479"/>
                <a:gd name="connsiteX67" fmla="*/ 1520825 w 7308850"/>
                <a:gd name="connsiteY67" fmla="*/ 25479 h 1422479"/>
                <a:gd name="connsiteX68" fmla="*/ 1073150 w 7308850"/>
                <a:gd name="connsiteY68" fmla="*/ 279479 h 1422479"/>
                <a:gd name="connsiteX69" fmla="*/ 622300 w 7308850"/>
                <a:gd name="connsiteY69" fmla="*/ 292179 h 1422479"/>
                <a:gd name="connsiteX70" fmla="*/ 0 w 7308850"/>
                <a:gd name="connsiteY70"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60479 h 1422479"/>
                <a:gd name="connsiteX62" fmla="*/ 2705100 w 7308850"/>
                <a:gd name="connsiteY62" fmla="*/ 616029 h 1422479"/>
                <a:gd name="connsiteX63" fmla="*/ 2511425 w 7308850"/>
                <a:gd name="connsiteY63" fmla="*/ 485854 h 1422479"/>
                <a:gd name="connsiteX64" fmla="*/ 2082800 w 7308850"/>
                <a:gd name="connsiteY64" fmla="*/ 79454 h 1422479"/>
                <a:gd name="connsiteX65" fmla="*/ 1806575 w 7308850"/>
                <a:gd name="connsiteY65" fmla="*/ 9604 h 1422479"/>
                <a:gd name="connsiteX66" fmla="*/ 1520825 w 7308850"/>
                <a:gd name="connsiteY66" fmla="*/ 25479 h 1422479"/>
                <a:gd name="connsiteX67" fmla="*/ 1073150 w 7308850"/>
                <a:gd name="connsiteY67" fmla="*/ 279479 h 1422479"/>
                <a:gd name="connsiteX68" fmla="*/ 622300 w 7308850"/>
                <a:gd name="connsiteY68" fmla="*/ 292179 h 1422479"/>
                <a:gd name="connsiteX69" fmla="*/ 0 w 7308850"/>
                <a:gd name="connsiteY69"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927350 w 7308850"/>
                <a:gd name="connsiteY60" fmla="*/ 666829 h 1422479"/>
                <a:gd name="connsiteX61" fmla="*/ 2895600 w 7308850"/>
                <a:gd name="connsiteY61" fmla="*/ 682704 h 1422479"/>
                <a:gd name="connsiteX62" fmla="*/ 2705100 w 7308850"/>
                <a:gd name="connsiteY62" fmla="*/ 616029 h 1422479"/>
                <a:gd name="connsiteX63" fmla="*/ 2511425 w 7308850"/>
                <a:gd name="connsiteY63" fmla="*/ 485854 h 1422479"/>
                <a:gd name="connsiteX64" fmla="*/ 2082800 w 7308850"/>
                <a:gd name="connsiteY64" fmla="*/ 79454 h 1422479"/>
                <a:gd name="connsiteX65" fmla="*/ 1806575 w 7308850"/>
                <a:gd name="connsiteY65" fmla="*/ 9604 h 1422479"/>
                <a:gd name="connsiteX66" fmla="*/ 1520825 w 7308850"/>
                <a:gd name="connsiteY66" fmla="*/ 25479 h 1422479"/>
                <a:gd name="connsiteX67" fmla="*/ 1073150 w 7308850"/>
                <a:gd name="connsiteY67" fmla="*/ 279479 h 1422479"/>
                <a:gd name="connsiteX68" fmla="*/ 622300 w 7308850"/>
                <a:gd name="connsiteY68" fmla="*/ 292179 h 1422479"/>
                <a:gd name="connsiteX69" fmla="*/ 0 w 7308850"/>
                <a:gd name="connsiteY69"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3016250 w 7308850"/>
                <a:gd name="connsiteY59" fmla="*/ 679529 h 1422479"/>
                <a:gd name="connsiteX60" fmla="*/ 2895600 w 7308850"/>
                <a:gd name="connsiteY60" fmla="*/ 682704 h 1422479"/>
                <a:gd name="connsiteX61" fmla="*/ 2705100 w 7308850"/>
                <a:gd name="connsiteY61" fmla="*/ 616029 h 1422479"/>
                <a:gd name="connsiteX62" fmla="*/ 2511425 w 7308850"/>
                <a:gd name="connsiteY62" fmla="*/ 485854 h 1422479"/>
                <a:gd name="connsiteX63" fmla="*/ 2082800 w 7308850"/>
                <a:gd name="connsiteY63" fmla="*/ 79454 h 1422479"/>
                <a:gd name="connsiteX64" fmla="*/ 1806575 w 7308850"/>
                <a:gd name="connsiteY64" fmla="*/ 9604 h 1422479"/>
                <a:gd name="connsiteX65" fmla="*/ 1520825 w 7308850"/>
                <a:gd name="connsiteY65" fmla="*/ 25479 h 1422479"/>
                <a:gd name="connsiteX66" fmla="*/ 1073150 w 7308850"/>
                <a:gd name="connsiteY66" fmla="*/ 279479 h 1422479"/>
                <a:gd name="connsiteX67" fmla="*/ 622300 w 7308850"/>
                <a:gd name="connsiteY67" fmla="*/ 292179 h 1422479"/>
                <a:gd name="connsiteX68" fmla="*/ 0 w 7308850"/>
                <a:gd name="connsiteY68"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2895600 w 7308850"/>
                <a:gd name="connsiteY59" fmla="*/ 682704 h 1422479"/>
                <a:gd name="connsiteX60" fmla="*/ 2705100 w 7308850"/>
                <a:gd name="connsiteY60" fmla="*/ 616029 h 1422479"/>
                <a:gd name="connsiteX61" fmla="*/ 2511425 w 7308850"/>
                <a:gd name="connsiteY61" fmla="*/ 485854 h 1422479"/>
                <a:gd name="connsiteX62" fmla="*/ 2082800 w 7308850"/>
                <a:gd name="connsiteY62" fmla="*/ 79454 h 1422479"/>
                <a:gd name="connsiteX63" fmla="*/ 1806575 w 7308850"/>
                <a:gd name="connsiteY63" fmla="*/ 9604 h 1422479"/>
                <a:gd name="connsiteX64" fmla="*/ 1520825 w 7308850"/>
                <a:gd name="connsiteY64" fmla="*/ 25479 h 1422479"/>
                <a:gd name="connsiteX65" fmla="*/ 1073150 w 7308850"/>
                <a:gd name="connsiteY65" fmla="*/ 279479 h 1422479"/>
                <a:gd name="connsiteX66" fmla="*/ 622300 w 7308850"/>
                <a:gd name="connsiteY66" fmla="*/ 292179 h 1422479"/>
                <a:gd name="connsiteX67" fmla="*/ 0 w 7308850"/>
                <a:gd name="connsiteY67" fmla="*/ 279479 h 1422479"/>
                <a:gd name="connsiteX0" fmla="*/ 7308850 w 7308850"/>
                <a:gd name="connsiteY0" fmla="*/ 1422479 h 1422479"/>
                <a:gd name="connsiteX1" fmla="*/ 7258050 w 7308850"/>
                <a:gd name="connsiteY1" fmla="*/ 1416129 h 1422479"/>
                <a:gd name="connsiteX2" fmla="*/ 7150100 w 7308850"/>
                <a:gd name="connsiteY2" fmla="*/ 1409779 h 1422479"/>
                <a:gd name="connsiteX3" fmla="*/ 7099300 w 7308850"/>
                <a:gd name="connsiteY3" fmla="*/ 1397079 h 1422479"/>
                <a:gd name="connsiteX4" fmla="*/ 7067550 w 7308850"/>
                <a:gd name="connsiteY4" fmla="*/ 1384379 h 1422479"/>
                <a:gd name="connsiteX5" fmla="*/ 6997700 w 7308850"/>
                <a:gd name="connsiteY5" fmla="*/ 1371679 h 1422479"/>
                <a:gd name="connsiteX6" fmla="*/ 6972300 w 7308850"/>
                <a:gd name="connsiteY6" fmla="*/ 1358979 h 1422479"/>
                <a:gd name="connsiteX7" fmla="*/ 6953250 w 7308850"/>
                <a:gd name="connsiteY7" fmla="*/ 1352629 h 1422479"/>
                <a:gd name="connsiteX8" fmla="*/ 6908800 w 7308850"/>
                <a:gd name="connsiteY8" fmla="*/ 1333579 h 1422479"/>
                <a:gd name="connsiteX9" fmla="*/ 6889750 w 7308850"/>
                <a:gd name="connsiteY9" fmla="*/ 1314529 h 1422479"/>
                <a:gd name="connsiteX10" fmla="*/ 6851650 w 7308850"/>
                <a:gd name="connsiteY10" fmla="*/ 1301829 h 1422479"/>
                <a:gd name="connsiteX11" fmla="*/ 6813550 w 7308850"/>
                <a:gd name="connsiteY11" fmla="*/ 1282779 h 1422479"/>
                <a:gd name="connsiteX12" fmla="*/ 6769100 w 7308850"/>
                <a:gd name="connsiteY12" fmla="*/ 1257379 h 1422479"/>
                <a:gd name="connsiteX13" fmla="*/ 6750050 w 7308850"/>
                <a:gd name="connsiteY13" fmla="*/ 1251029 h 1422479"/>
                <a:gd name="connsiteX14" fmla="*/ 6724650 w 7308850"/>
                <a:gd name="connsiteY14" fmla="*/ 1238329 h 1422479"/>
                <a:gd name="connsiteX15" fmla="*/ 6699250 w 7308850"/>
                <a:gd name="connsiteY15" fmla="*/ 1231979 h 1422479"/>
                <a:gd name="connsiteX16" fmla="*/ 6673850 w 7308850"/>
                <a:gd name="connsiteY16" fmla="*/ 1219279 h 1422479"/>
                <a:gd name="connsiteX17" fmla="*/ 6623050 w 7308850"/>
                <a:gd name="connsiteY17" fmla="*/ 1206579 h 1422479"/>
                <a:gd name="connsiteX18" fmla="*/ 6572250 w 7308850"/>
                <a:gd name="connsiteY18" fmla="*/ 1193879 h 1422479"/>
                <a:gd name="connsiteX19" fmla="*/ 6489700 w 7308850"/>
                <a:gd name="connsiteY19" fmla="*/ 1174829 h 1422479"/>
                <a:gd name="connsiteX20" fmla="*/ 6432550 w 7308850"/>
                <a:gd name="connsiteY20" fmla="*/ 1162129 h 1422479"/>
                <a:gd name="connsiteX21" fmla="*/ 6356350 w 7308850"/>
                <a:gd name="connsiteY21" fmla="*/ 1149429 h 1422479"/>
                <a:gd name="connsiteX22" fmla="*/ 6324600 w 7308850"/>
                <a:gd name="connsiteY22" fmla="*/ 1143079 h 1422479"/>
                <a:gd name="connsiteX23" fmla="*/ 6064250 w 7308850"/>
                <a:gd name="connsiteY23" fmla="*/ 1149429 h 1422479"/>
                <a:gd name="connsiteX24" fmla="*/ 6007100 w 7308850"/>
                <a:gd name="connsiteY24" fmla="*/ 1162129 h 1422479"/>
                <a:gd name="connsiteX25" fmla="*/ 5981700 w 7308850"/>
                <a:gd name="connsiteY25" fmla="*/ 1174829 h 1422479"/>
                <a:gd name="connsiteX26" fmla="*/ 5949950 w 7308850"/>
                <a:gd name="connsiteY26" fmla="*/ 1181179 h 1422479"/>
                <a:gd name="connsiteX27" fmla="*/ 5791200 w 7308850"/>
                <a:gd name="connsiteY27" fmla="*/ 1206579 h 1422479"/>
                <a:gd name="connsiteX28" fmla="*/ 5568950 w 7308850"/>
                <a:gd name="connsiteY28" fmla="*/ 1212929 h 1422479"/>
                <a:gd name="connsiteX29" fmla="*/ 5416550 w 7308850"/>
                <a:gd name="connsiteY29" fmla="*/ 1206579 h 1422479"/>
                <a:gd name="connsiteX30" fmla="*/ 5283200 w 7308850"/>
                <a:gd name="connsiteY30" fmla="*/ 1155779 h 1422479"/>
                <a:gd name="connsiteX31" fmla="*/ 5257800 w 7308850"/>
                <a:gd name="connsiteY31" fmla="*/ 1143079 h 1422479"/>
                <a:gd name="connsiteX32" fmla="*/ 5232400 w 7308850"/>
                <a:gd name="connsiteY32" fmla="*/ 1124029 h 1422479"/>
                <a:gd name="connsiteX33" fmla="*/ 5168900 w 7308850"/>
                <a:gd name="connsiteY33" fmla="*/ 1079579 h 1422479"/>
                <a:gd name="connsiteX34" fmla="*/ 5130800 w 7308850"/>
                <a:gd name="connsiteY34" fmla="*/ 1054179 h 1422479"/>
                <a:gd name="connsiteX35" fmla="*/ 5080000 w 7308850"/>
                <a:gd name="connsiteY35" fmla="*/ 1016079 h 1422479"/>
                <a:gd name="connsiteX36" fmla="*/ 5041900 w 7308850"/>
                <a:gd name="connsiteY36" fmla="*/ 990679 h 1422479"/>
                <a:gd name="connsiteX37" fmla="*/ 5029200 w 7308850"/>
                <a:gd name="connsiteY37" fmla="*/ 971629 h 1422479"/>
                <a:gd name="connsiteX38" fmla="*/ 5003800 w 7308850"/>
                <a:gd name="connsiteY38" fmla="*/ 958929 h 1422479"/>
                <a:gd name="connsiteX39" fmla="*/ 4940300 w 7308850"/>
                <a:gd name="connsiteY39" fmla="*/ 920829 h 1422479"/>
                <a:gd name="connsiteX40" fmla="*/ 4883150 w 7308850"/>
                <a:gd name="connsiteY40" fmla="*/ 876379 h 1422479"/>
                <a:gd name="connsiteX41" fmla="*/ 4851400 w 7308850"/>
                <a:gd name="connsiteY41" fmla="*/ 850979 h 1422479"/>
                <a:gd name="connsiteX42" fmla="*/ 4806950 w 7308850"/>
                <a:gd name="connsiteY42" fmla="*/ 812879 h 1422479"/>
                <a:gd name="connsiteX43" fmla="*/ 4781550 w 7308850"/>
                <a:gd name="connsiteY43" fmla="*/ 787479 h 1422479"/>
                <a:gd name="connsiteX44" fmla="*/ 4756150 w 7308850"/>
                <a:gd name="connsiteY44" fmla="*/ 774779 h 1422479"/>
                <a:gd name="connsiteX45" fmla="*/ 4711700 w 7308850"/>
                <a:gd name="connsiteY45" fmla="*/ 743029 h 1422479"/>
                <a:gd name="connsiteX46" fmla="*/ 4686300 w 7308850"/>
                <a:gd name="connsiteY46" fmla="*/ 730329 h 1422479"/>
                <a:gd name="connsiteX47" fmla="*/ 4660900 w 7308850"/>
                <a:gd name="connsiteY47" fmla="*/ 723979 h 1422479"/>
                <a:gd name="connsiteX48" fmla="*/ 4565650 w 7308850"/>
                <a:gd name="connsiteY48" fmla="*/ 704929 h 1422479"/>
                <a:gd name="connsiteX49" fmla="*/ 4381500 w 7308850"/>
                <a:gd name="connsiteY49" fmla="*/ 685879 h 1422479"/>
                <a:gd name="connsiteX50" fmla="*/ 4121150 w 7308850"/>
                <a:gd name="connsiteY50" fmla="*/ 673179 h 1422479"/>
                <a:gd name="connsiteX51" fmla="*/ 3879850 w 7308850"/>
                <a:gd name="connsiteY51" fmla="*/ 679529 h 1422479"/>
                <a:gd name="connsiteX52" fmla="*/ 3835400 w 7308850"/>
                <a:gd name="connsiteY52" fmla="*/ 698579 h 1422479"/>
                <a:gd name="connsiteX53" fmla="*/ 3810000 w 7308850"/>
                <a:gd name="connsiteY53" fmla="*/ 704929 h 1422479"/>
                <a:gd name="connsiteX54" fmla="*/ 3790950 w 7308850"/>
                <a:gd name="connsiteY54" fmla="*/ 711279 h 1422479"/>
                <a:gd name="connsiteX55" fmla="*/ 3695700 w 7308850"/>
                <a:gd name="connsiteY55" fmla="*/ 723979 h 1422479"/>
                <a:gd name="connsiteX56" fmla="*/ 3467100 w 7308850"/>
                <a:gd name="connsiteY56" fmla="*/ 717629 h 1422479"/>
                <a:gd name="connsiteX57" fmla="*/ 3365500 w 7308850"/>
                <a:gd name="connsiteY57" fmla="*/ 704929 h 1422479"/>
                <a:gd name="connsiteX58" fmla="*/ 3219450 w 7308850"/>
                <a:gd name="connsiteY58" fmla="*/ 698579 h 1422479"/>
                <a:gd name="connsiteX59" fmla="*/ 2895600 w 7308850"/>
                <a:gd name="connsiteY59" fmla="*/ 682704 h 1422479"/>
                <a:gd name="connsiteX60" fmla="*/ 2705100 w 7308850"/>
                <a:gd name="connsiteY60" fmla="*/ 616029 h 1422479"/>
                <a:gd name="connsiteX61" fmla="*/ 2511425 w 7308850"/>
                <a:gd name="connsiteY61" fmla="*/ 485854 h 1422479"/>
                <a:gd name="connsiteX62" fmla="*/ 2082800 w 7308850"/>
                <a:gd name="connsiteY62" fmla="*/ 79454 h 1422479"/>
                <a:gd name="connsiteX63" fmla="*/ 1806575 w 7308850"/>
                <a:gd name="connsiteY63" fmla="*/ 9604 h 1422479"/>
                <a:gd name="connsiteX64" fmla="*/ 1520825 w 7308850"/>
                <a:gd name="connsiteY64" fmla="*/ 25479 h 1422479"/>
                <a:gd name="connsiteX65" fmla="*/ 1073150 w 7308850"/>
                <a:gd name="connsiteY65" fmla="*/ 279479 h 1422479"/>
                <a:gd name="connsiteX66" fmla="*/ 622300 w 7308850"/>
                <a:gd name="connsiteY66" fmla="*/ 292179 h 1422479"/>
                <a:gd name="connsiteX67" fmla="*/ 0 w 7308850"/>
                <a:gd name="connsiteY67" fmla="*/ 279479 h 1422479"/>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879850 w 7308850"/>
                <a:gd name="connsiteY51" fmla="*/ 684666 h 1427616"/>
                <a:gd name="connsiteX52" fmla="*/ 3835400 w 7308850"/>
                <a:gd name="connsiteY52" fmla="*/ 703716 h 1427616"/>
                <a:gd name="connsiteX53" fmla="*/ 3810000 w 7308850"/>
                <a:gd name="connsiteY53" fmla="*/ 710066 h 1427616"/>
                <a:gd name="connsiteX54" fmla="*/ 3790950 w 7308850"/>
                <a:gd name="connsiteY54" fmla="*/ 716416 h 1427616"/>
                <a:gd name="connsiteX55" fmla="*/ 3695700 w 7308850"/>
                <a:gd name="connsiteY55" fmla="*/ 729116 h 1427616"/>
                <a:gd name="connsiteX56" fmla="*/ 3467100 w 7308850"/>
                <a:gd name="connsiteY56" fmla="*/ 722766 h 1427616"/>
                <a:gd name="connsiteX57" fmla="*/ 3365500 w 7308850"/>
                <a:gd name="connsiteY57" fmla="*/ 710066 h 1427616"/>
                <a:gd name="connsiteX58" fmla="*/ 3219450 w 7308850"/>
                <a:gd name="connsiteY58" fmla="*/ 703716 h 1427616"/>
                <a:gd name="connsiteX59" fmla="*/ 2895600 w 7308850"/>
                <a:gd name="connsiteY59" fmla="*/ 687841 h 1427616"/>
                <a:gd name="connsiteX60" fmla="*/ 2705100 w 7308850"/>
                <a:gd name="connsiteY60" fmla="*/ 621166 h 1427616"/>
                <a:gd name="connsiteX61" fmla="*/ 2511425 w 7308850"/>
                <a:gd name="connsiteY61" fmla="*/ 490991 h 1427616"/>
                <a:gd name="connsiteX62" fmla="*/ 2082800 w 7308850"/>
                <a:gd name="connsiteY62" fmla="*/ 84591 h 1427616"/>
                <a:gd name="connsiteX63" fmla="*/ 1809750 w 7308850"/>
                <a:gd name="connsiteY63" fmla="*/ 5216 h 1427616"/>
                <a:gd name="connsiteX64" fmla="*/ 1520825 w 7308850"/>
                <a:gd name="connsiteY64" fmla="*/ 30616 h 1427616"/>
                <a:gd name="connsiteX65" fmla="*/ 1073150 w 7308850"/>
                <a:gd name="connsiteY65" fmla="*/ 284616 h 1427616"/>
                <a:gd name="connsiteX66" fmla="*/ 622300 w 7308850"/>
                <a:gd name="connsiteY66" fmla="*/ 297316 h 1427616"/>
                <a:gd name="connsiteX67" fmla="*/ 0 w 7308850"/>
                <a:gd name="connsiteY6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879850 w 7308850"/>
                <a:gd name="connsiteY51" fmla="*/ 684666 h 1427616"/>
                <a:gd name="connsiteX52" fmla="*/ 3835400 w 7308850"/>
                <a:gd name="connsiteY52" fmla="*/ 703716 h 1427616"/>
                <a:gd name="connsiteX53" fmla="*/ 3810000 w 7308850"/>
                <a:gd name="connsiteY53" fmla="*/ 710066 h 1427616"/>
                <a:gd name="connsiteX54" fmla="*/ 3790950 w 7308850"/>
                <a:gd name="connsiteY54" fmla="*/ 716416 h 1427616"/>
                <a:gd name="connsiteX55" fmla="*/ 3695700 w 7308850"/>
                <a:gd name="connsiteY55" fmla="*/ 729116 h 1427616"/>
                <a:gd name="connsiteX56" fmla="*/ 3467100 w 7308850"/>
                <a:gd name="connsiteY56" fmla="*/ 722766 h 1427616"/>
                <a:gd name="connsiteX57" fmla="*/ 3365500 w 7308850"/>
                <a:gd name="connsiteY57" fmla="*/ 710066 h 1427616"/>
                <a:gd name="connsiteX58" fmla="*/ 3219450 w 7308850"/>
                <a:gd name="connsiteY58" fmla="*/ 729116 h 1427616"/>
                <a:gd name="connsiteX59" fmla="*/ 2895600 w 7308850"/>
                <a:gd name="connsiteY59" fmla="*/ 687841 h 1427616"/>
                <a:gd name="connsiteX60" fmla="*/ 2705100 w 7308850"/>
                <a:gd name="connsiteY60" fmla="*/ 621166 h 1427616"/>
                <a:gd name="connsiteX61" fmla="*/ 2511425 w 7308850"/>
                <a:gd name="connsiteY61" fmla="*/ 490991 h 1427616"/>
                <a:gd name="connsiteX62" fmla="*/ 2082800 w 7308850"/>
                <a:gd name="connsiteY62" fmla="*/ 84591 h 1427616"/>
                <a:gd name="connsiteX63" fmla="*/ 1809750 w 7308850"/>
                <a:gd name="connsiteY63" fmla="*/ 5216 h 1427616"/>
                <a:gd name="connsiteX64" fmla="*/ 1520825 w 7308850"/>
                <a:gd name="connsiteY64" fmla="*/ 30616 h 1427616"/>
                <a:gd name="connsiteX65" fmla="*/ 1073150 w 7308850"/>
                <a:gd name="connsiteY65" fmla="*/ 284616 h 1427616"/>
                <a:gd name="connsiteX66" fmla="*/ 622300 w 7308850"/>
                <a:gd name="connsiteY66" fmla="*/ 297316 h 1427616"/>
                <a:gd name="connsiteX67" fmla="*/ 0 w 7308850"/>
                <a:gd name="connsiteY6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879850 w 7308850"/>
                <a:gd name="connsiteY51" fmla="*/ 684666 h 1427616"/>
                <a:gd name="connsiteX52" fmla="*/ 3835400 w 7308850"/>
                <a:gd name="connsiteY52" fmla="*/ 703716 h 1427616"/>
                <a:gd name="connsiteX53" fmla="*/ 3810000 w 7308850"/>
                <a:gd name="connsiteY53" fmla="*/ 710066 h 1427616"/>
                <a:gd name="connsiteX54" fmla="*/ 3790950 w 7308850"/>
                <a:gd name="connsiteY54" fmla="*/ 716416 h 1427616"/>
                <a:gd name="connsiteX55" fmla="*/ 3695700 w 7308850"/>
                <a:gd name="connsiteY55" fmla="*/ 729116 h 1427616"/>
                <a:gd name="connsiteX56" fmla="*/ 3467100 w 7308850"/>
                <a:gd name="connsiteY56" fmla="*/ 722766 h 1427616"/>
                <a:gd name="connsiteX57" fmla="*/ 3378200 w 7308850"/>
                <a:gd name="connsiteY57" fmla="*/ 738641 h 1427616"/>
                <a:gd name="connsiteX58" fmla="*/ 3219450 w 7308850"/>
                <a:gd name="connsiteY58" fmla="*/ 729116 h 1427616"/>
                <a:gd name="connsiteX59" fmla="*/ 2895600 w 7308850"/>
                <a:gd name="connsiteY59" fmla="*/ 687841 h 1427616"/>
                <a:gd name="connsiteX60" fmla="*/ 2705100 w 7308850"/>
                <a:gd name="connsiteY60" fmla="*/ 621166 h 1427616"/>
                <a:gd name="connsiteX61" fmla="*/ 2511425 w 7308850"/>
                <a:gd name="connsiteY61" fmla="*/ 490991 h 1427616"/>
                <a:gd name="connsiteX62" fmla="*/ 2082800 w 7308850"/>
                <a:gd name="connsiteY62" fmla="*/ 84591 h 1427616"/>
                <a:gd name="connsiteX63" fmla="*/ 1809750 w 7308850"/>
                <a:gd name="connsiteY63" fmla="*/ 5216 h 1427616"/>
                <a:gd name="connsiteX64" fmla="*/ 1520825 w 7308850"/>
                <a:gd name="connsiteY64" fmla="*/ 30616 h 1427616"/>
                <a:gd name="connsiteX65" fmla="*/ 1073150 w 7308850"/>
                <a:gd name="connsiteY65" fmla="*/ 284616 h 1427616"/>
                <a:gd name="connsiteX66" fmla="*/ 622300 w 7308850"/>
                <a:gd name="connsiteY66" fmla="*/ 297316 h 1427616"/>
                <a:gd name="connsiteX67" fmla="*/ 0 w 7308850"/>
                <a:gd name="connsiteY6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879850 w 7308850"/>
                <a:gd name="connsiteY51" fmla="*/ 684666 h 1427616"/>
                <a:gd name="connsiteX52" fmla="*/ 3835400 w 7308850"/>
                <a:gd name="connsiteY52" fmla="*/ 703716 h 1427616"/>
                <a:gd name="connsiteX53" fmla="*/ 3810000 w 7308850"/>
                <a:gd name="connsiteY53" fmla="*/ 710066 h 1427616"/>
                <a:gd name="connsiteX54" fmla="*/ 3790950 w 7308850"/>
                <a:gd name="connsiteY54" fmla="*/ 716416 h 1427616"/>
                <a:gd name="connsiteX55" fmla="*/ 3695700 w 7308850"/>
                <a:gd name="connsiteY55" fmla="*/ 729116 h 1427616"/>
                <a:gd name="connsiteX56" fmla="*/ 3378200 w 7308850"/>
                <a:gd name="connsiteY56" fmla="*/ 738641 h 1427616"/>
                <a:gd name="connsiteX57" fmla="*/ 3219450 w 7308850"/>
                <a:gd name="connsiteY57" fmla="*/ 729116 h 1427616"/>
                <a:gd name="connsiteX58" fmla="*/ 2895600 w 7308850"/>
                <a:gd name="connsiteY58" fmla="*/ 687841 h 1427616"/>
                <a:gd name="connsiteX59" fmla="*/ 2705100 w 7308850"/>
                <a:gd name="connsiteY59" fmla="*/ 621166 h 1427616"/>
                <a:gd name="connsiteX60" fmla="*/ 2511425 w 7308850"/>
                <a:gd name="connsiteY60" fmla="*/ 490991 h 1427616"/>
                <a:gd name="connsiteX61" fmla="*/ 2082800 w 7308850"/>
                <a:gd name="connsiteY61" fmla="*/ 84591 h 1427616"/>
                <a:gd name="connsiteX62" fmla="*/ 1809750 w 7308850"/>
                <a:gd name="connsiteY62" fmla="*/ 5216 h 1427616"/>
                <a:gd name="connsiteX63" fmla="*/ 1520825 w 7308850"/>
                <a:gd name="connsiteY63" fmla="*/ 30616 h 1427616"/>
                <a:gd name="connsiteX64" fmla="*/ 1073150 w 7308850"/>
                <a:gd name="connsiteY64" fmla="*/ 284616 h 1427616"/>
                <a:gd name="connsiteX65" fmla="*/ 622300 w 7308850"/>
                <a:gd name="connsiteY65" fmla="*/ 297316 h 1427616"/>
                <a:gd name="connsiteX66" fmla="*/ 0 w 7308850"/>
                <a:gd name="connsiteY66"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879850 w 7308850"/>
                <a:gd name="connsiteY51" fmla="*/ 684666 h 1427616"/>
                <a:gd name="connsiteX52" fmla="*/ 3835400 w 7308850"/>
                <a:gd name="connsiteY52" fmla="*/ 703716 h 1427616"/>
                <a:gd name="connsiteX53" fmla="*/ 3810000 w 7308850"/>
                <a:gd name="connsiteY53" fmla="*/ 710066 h 1427616"/>
                <a:gd name="connsiteX54" fmla="*/ 3790950 w 7308850"/>
                <a:gd name="connsiteY54" fmla="*/ 716416 h 1427616"/>
                <a:gd name="connsiteX55" fmla="*/ 3705225 w 7308850"/>
                <a:gd name="connsiteY55" fmla="*/ 760866 h 1427616"/>
                <a:gd name="connsiteX56" fmla="*/ 3378200 w 7308850"/>
                <a:gd name="connsiteY56" fmla="*/ 738641 h 1427616"/>
                <a:gd name="connsiteX57" fmla="*/ 3219450 w 7308850"/>
                <a:gd name="connsiteY57" fmla="*/ 729116 h 1427616"/>
                <a:gd name="connsiteX58" fmla="*/ 2895600 w 7308850"/>
                <a:gd name="connsiteY58" fmla="*/ 687841 h 1427616"/>
                <a:gd name="connsiteX59" fmla="*/ 2705100 w 7308850"/>
                <a:gd name="connsiteY59" fmla="*/ 621166 h 1427616"/>
                <a:gd name="connsiteX60" fmla="*/ 2511425 w 7308850"/>
                <a:gd name="connsiteY60" fmla="*/ 490991 h 1427616"/>
                <a:gd name="connsiteX61" fmla="*/ 2082800 w 7308850"/>
                <a:gd name="connsiteY61" fmla="*/ 84591 h 1427616"/>
                <a:gd name="connsiteX62" fmla="*/ 1809750 w 7308850"/>
                <a:gd name="connsiteY62" fmla="*/ 5216 h 1427616"/>
                <a:gd name="connsiteX63" fmla="*/ 1520825 w 7308850"/>
                <a:gd name="connsiteY63" fmla="*/ 30616 h 1427616"/>
                <a:gd name="connsiteX64" fmla="*/ 1073150 w 7308850"/>
                <a:gd name="connsiteY64" fmla="*/ 284616 h 1427616"/>
                <a:gd name="connsiteX65" fmla="*/ 622300 w 7308850"/>
                <a:gd name="connsiteY65" fmla="*/ 297316 h 1427616"/>
                <a:gd name="connsiteX66" fmla="*/ 0 w 7308850"/>
                <a:gd name="connsiteY66"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879850 w 7308850"/>
                <a:gd name="connsiteY51" fmla="*/ 684666 h 1427616"/>
                <a:gd name="connsiteX52" fmla="*/ 3835400 w 7308850"/>
                <a:gd name="connsiteY52" fmla="*/ 703716 h 1427616"/>
                <a:gd name="connsiteX53" fmla="*/ 3810000 w 7308850"/>
                <a:gd name="connsiteY53" fmla="*/ 710066 h 1427616"/>
                <a:gd name="connsiteX54" fmla="*/ 3705225 w 7308850"/>
                <a:gd name="connsiteY54" fmla="*/ 760866 h 1427616"/>
                <a:gd name="connsiteX55" fmla="*/ 3378200 w 7308850"/>
                <a:gd name="connsiteY55" fmla="*/ 738641 h 1427616"/>
                <a:gd name="connsiteX56" fmla="*/ 3219450 w 7308850"/>
                <a:gd name="connsiteY56" fmla="*/ 729116 h 1427616"/>
                <a:gd name="connsiteX57" fmla="*/ 2895600 w 7308850"/>
                <a:gd name="connsiteY57" fmla="*/ 687841 h 1427616"/>
                <a:gd name="connsiteX58" fmla="*/ 2705100 w 7308850"/>
                <a:gd name="connsiteY58" fmla="*/ 621166 h 1427616"/>
                <a:gd name="connsiteX59" fmla="*/ 2511425 w 7308850"/>
                <a:gd name="connsiteY59" fmla="*/ 490991 h 1427616"/>
                <a:gd name="connsiteX60" fmla="*/ 2082800 w 7308850"/>
                <a:gd name="connsiteY60" fmla="*/ 84591 h 1427616"/>
                <a:gd name="connsiteX61" fmla="*/ 1809750 w 7308850"/>
                <a:gd name="connsiteY61" fmla="*/ 5216 h 1427616"/>
                <a:gd name="connsiteX62" fmla="*/ 1520825 w 7308850"/>
                <a:gd name="connsiteY62" fmla="*/ 30616 h 1427616"/>
                <a:gd name="connsiteX63" fmla="*/ 1073150 w 7308850"/>
                <a:gd name="connsiteY63" fmla="*/ 284616 h 1427616"/>
                <a:gd name="connsiteX64" fmla="*/ 622300 w 7308850"/>
                <a:gd name="connsiteY64" fmla="*/ 297316 h 1427616"/>
                <a:gd name="connsiteX65" fmla="*/ 0 w 7308850"/>
                <a:gd name="connsiteY65"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879850 w 7308850"/>
                <a:gd name="connsiteY51" fmla="*/ 684666 h 1427616"/>
                <a:gd name="connsiteX52" fmla="*/ 3835400 w 7308850"/>
                <a:gd name="connsiteY52" fmla="*/ 703716 h 1427616"/>
                <a:gd name="connsiteX53" fmla="*/ 3705225 w 7308850"/>
                <a:gd name="connsiteY53" fmla="*/ 760866 h 1427616"/>
                <a:gd name="connsiteX54" fmla="*/ 3378200 w 7308850"/>
                <a:gd name="connsiteY54" fmla="*/ 738641 h 1427616"/>
                <a:gd name="connsiteX55" fmla="*/ 3219450 w 7308850"/>
                <a:gd name="connsiteY55" fmla="*/ 729116 h 1427616"/>
                <a:gd name="connsiteX56" fmla="*/ 2895600 w 7308850"/>
                <a:gd name="connsiteY56" fmla="*/ 687841 h 1427616"/>
                <a:gd name="connsiteX57" fmla="*/ 2705100 w 7308850"/>
                <a:gd name="connsiteY57" fmla="*/ 621166 h 1427616"/>
                <a:gd name="connsiteX58" fmla="*/ 2511425 w 7308850"/>
                <a:gd name="connsiteY58" fmla="*/ 490991 h 1427616"/>
                <a:gd name="connsiteX59" fmla="*/ 2082800 w 7308850"/>
                <a:gd name="connsiteY59" fmla="*/ 84591 h 1427616"/>
                <a:gd name="connsiteX60" fmla="*/ 1809750 w 7308850"/>
                <a:gd name="connsiteY60" fmla="*/ 5216 h 1427616"/>
                <a:gd name="connsiteX61" fmla="*/ 1520825 w 7308850"/>
                <a:gd name="connsiteY61" fmla="*/ 30616 h 1427616"/>
                <a:gd name="connsiteX62" fmla="*/ 1073150 w 7308850"/>
                <a:gd name="connsiteY62" fmla="*/ 284616 h 1427616"/>
                <a:gd name="connsiteX63" fmla="*/ 622300 w 7308850"/>
                <a:gd name="connsiteY63" fmla="*/ 297316 h 1427616"/>
                <a:gd name="connsiteX64" fmla="*/ 0 w 7308850"/>
                <a:gd name="connsiteY64"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879850 w 7308850"/>
                <a:gd name="connsiteY51" fmla="*/ 684666 h 1427616"/>
                <a:gd name="connsiteX52" fmla="*/ 3705225 w 7308850"/>
                <a:gd name="connsiteY52" fmla="*/ 760866 h 1427616"/>
                <a:gd name="connsiteX53" fmla="*/ 3378200 w 7308850"/>
                <a:gd name="connsiteY53" fmla="*/ 738641 h 1427616"/>
                <a:gd name="connsiteX54" fmla="*/ 3219450 w 7308850"/>
                <a:gd name="connsiteY54" fmla="*/ 729116 h 1427616"/>
                <a:gd name="connsiteX55" fmla="*/ 2895600 w 7308850"/>
                <a:gd name="connsiteY55" fmla="*/ 687841 h 1427616"/>
                <a:gd name="connsiteX56" fmla="*/ 2705100 w 7308850"/>
                <a:gd name="connsiteY56" fmla="*/ 621166 h 1427616"/>
                <a:gd name="connsiteX57" fmla="*/ 2511425 w 7308850"/>
                <a:gd name="connsiteY57" fmla="*/ 490991 h 1427616"/>
                <a:gd name="connsiteX58" fmla="*/ 2082800 w 7308850"/>
                <a:gd name="connsiteY58" fmla="*/ 84591 h 1427616"/>
                <a:gd name="connsiteX59" fmla="*/ 1809750 w 7308850"/>
                <a:gd name="connsiteY59" fmla="*/ 5216 h 1427616"/>
                <a:gd name="connsiteX60" fmla="*/ 1520825 w 7308850"/>
                <a:gd name="connsiteY60" fmla="*/ 30616 h 1427616"/>
                <a:gd name="connsiteX61" fmla="*/ 1073150 w 7308850"/>
                <a:gd name="connsiteY61" fmla="*/ 284616 h 1427616"/>
                <a:gd name="connsiteX62" fmla="*/ 622300 w 7308850"/>
                <a:gd name="connsiteY62" fmla="*/ 297316 h 1427616"/>
                <a:gd name="connsiteX63" fmla="*/ 0 w 7308850"/>
                <a:gd name="connsiteY63"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21150 w 7308850"/>
                <a:gd name="connsiteY50" fmla="*/ 678316 h 1427616"/>
                <a:gd name="connsiteX51" fmla="*/ 3705225 w 7308850"/>
                <a:gd name="connsiteY51" fmla="*/ 760866 h 1427616"/>
                <a:gd name="connsiteX52" fmla="*/ 3378200 w 7308850"/>
                <a:gd name="connsiteY52" fmla="*/ 738641 h 1427616"/>
                <a:gd name="connsiteX53" fmla="*/ 3219450 w 7308850"/>
                <a:gd name="connsiteY53" fmla="*/ 729116 h 1427616"/>
                <a:gd name="connsiteX54" fmla="*/ 2895600 w 7308850"/>
                <a:gd name="connsiteY54" fmla="*/ 687841 h 1427616"/>
                <a:gd name="connsiteX55" fmla="*/ 2705100 w 7308850"/>
                <a:gd name="connsiteY55" fmla="*/ 621166 h 1427616"/>
                <a:gd name="connsiteX56" fmla="*/ 2511425 w 7308850"/>
                <a:gd name="connsiteY56" fmla="*/ 490991 h 1427616"/>
                <a:gd name="connsiteX57" fmla="*/ 2082800 w 7308850"/>
                <a:gd name="connsiteY57" fmla="*/ 84591 h 1427616"/>
                <a:gd name="connsiteX58" fmla="*/ 1809750 w 7308850"/>
                <a:gd name="connsiteY58" fmla="*/ 5216 h 1427616"/>
                <a:gd name="connsiteX59" fmla="*/ 1520825 w 7308850"/>
                <a:gd name="connsiteY59" fmla="*/ 30616 h 1427616"/>
                <a:gd name="connsiteX60" fmla="*/ 1073150 w 7308850"/>
                <a:gd name="connsiteY60" fmla="*/ 284616 h 1427616"/>
                <a:gd name="connsiteX61" fmla="*/ 622300 w 7308850"/>
                <a:gd name="connsiteY61" fmla="*/ 297316 h 1427616"/>
                <a:gd name="connsiteX62" fmla="*/ 0 w 7308850"/>
                <a:gd name="connsiteY62"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5650 w 7308850"/>
                <a:gd name="connsiteY48" fmla="*/ 710066 h 1427616"/>
                <a:gd name="connsiteX49" fmla="*/ 4381500 w 7308850"/>
                <a:gd name="connsiteY49" fmla="*/ 691016 h 1427616"/>
                <a:gd name="connsiteX50" fmla="*/ 4133850 w 7308850"/>
                <a:gd name="connsiteY50" fmla="*/ 703716 h 1427616"/>
                <a:gd name="connsiteX51" fmla="*/ 3705225 w 7308850"/>
                <a:gd name="connsiteY51" fmla="*/ 760866 h 1427616"/>
                <a:gd name="connsiteX52" fmla="*/ 3378200 w 7308850"/>
                <a:gd name="connsiteY52" fmla="*/ 738641 h 1427616"/>
                <a:gd name="connsiteX53" fmla="*/ 3219450 w 7308850"/>
                <a:gd name="connsiteY53" fmla="*/ 729116 h 1427616"/>
                <a:gd name="connsiteX54" fmla="*/ 2895600 w 7308850"/>
                <a:gd name="connsiteY54" fmla="*/ 687841 h 1427616"/>
                <a:gd name="connsiteX55" fmla="*/ 2705100 w 7308850"/>
                <a:gd name="connsiteY55" fmla="*/ 621166 h 1427616"/>
                <a:gd name="connsiteX56" fmla="*/ 2511425 w 7308850"/>
                <a:gd name="connsiteY56" fmla="*/ 490991 h 1427616"/>
                <a:gd name="connsiteX57" fmla="*/ 2082800 w 7308850"/>
                <a:gd name="connsiteY57" fmla="*/ 84591 h 1427616"/>
                <a:gd name="connsiteX58" fmla="*/ 1809750 w 7308850"/>
                <a:gd name="connsiteY58" fmla="*/ 5216 h 1427616"/>
                <a:gd name="connsiteX59" fmla="*/ 1520825 w 7308850"/>
                <a:gd name="connsiteY59" fmla="*/ 30616 h 1427616"/>
                <a:gd name="connsiteX60" fmla="*/ 1073150 w 7308850"/>
                <a:gd name="connsiteY60" fmla="*/ 284616 h 1427616"/>
                <a:gd name="connsiteX61" fmla="*/ 622300 w 7308850"/>
                <a:gd name="connsiteY61" fmla="*/ 297316 h 1427616"/>
                <a:gd name="connsiteX62" fmla="*/ 0 w 7308850"/>
                <a:gd name="connsiteY62"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660900 w 7308850"/>
                <a:gd name="connsiteY47" fmla="*/ 729116 h 1427616"/>
                <a:gd name="connsiteX48" fmla="*/ 4568825 w 7308850"/>
                <a:gd name="connsiteY48" fmla="*/ 719591 h 1427616"/>
                <a:gd name="connsiteX49" fmla="*/ 4381500 w 7308850"/>
                <a:gd name="connsiteY49" fmla="*/ 691016 h 1427616"/>
                <a:gd name="connsiteX50" fmla="*/ 4133850 w 7308850"/>
                <a:gd name="connsiteY50" fmla="*/ 703716 h 1427616"/>
                <a:gd name="connsiteX51" fmla="*/ 3705225 w 7308850"/>
                <a:gd name="connsiteY51" fmla="*/ 760866 h 1427616"/>
                <a:gd name="connsiteX52" fmla="*/ 3378200 w 7308850"/>
                <a:gd name="connsiteY52" fmla="*/ 738641 h 1427616"/>
                <a:gd name="connsiteX53" fmla="*/ 3219450 w 7308850"/>
                <a:gd name="connsiteY53" fmla="*/ 729116 h 1427616"/>
                <a:gd name="connsiteX54" fmla="*/ 2895600 w 7308850"/>
                <a:gd name="connsiteY54" fmla="*/ 687841 h 1427616"/>
                <a:gd name="connsiteX55" fmla="*/ 2705100 w 7308850"/>
                <a:gd name="connsiteY55" fmla="*/ 621166 h 1427616"/>
                <a:gd name="connsiteX56" fmla="*/ 2511425 w 7308850"/>
                <a:gd name="connsiteY56" fmla="*/ 490991 h 1427616"/>
                <a:gd name="connsiteX57" fmla="*/ 2082800 w 7308850"/>
                <a:gd name="connsiteY57" fmla="*/ 84591 h 1427616"/>
                <a:gd name="connsiteX58" fmla="*/ 1809750 w 7308850"/>
                <a:gd name="connsiteY58" fmla="*/ 5216 h 1427616"/>
                <a:gd name="connsiteX59" fmla="*/ 1520825 w 7308850"/>
                <a:gd name="connsiteY59" fmla="*/ 30616 h 1427616"/>
                <a:gd name="connsiteX60" fmla="*/ 1073150 w 7308850"/>
                <a:gd name="connsiteY60" fmla="*/ 284616 h 1427616"/>
                <a:gd name="connsiteX61" fmla="*/ 622300 w 7308850"/>
                <a:gd name="connsiteY61" fmla="*/ 297316 h 1427616"/>
                <a:gd name="connsiteX62" fmla="*/ 0 w 7308850"/>
                <a:gd name="connsiteY62"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686300 w 7308850"/>
                <a:gd name="connsiteY46" fmla="*/ 735466 h 1427616"/>
                <a:gd name="connsiteX47" fmla="*/ 4568825 w 7308850"/>
                <a:gd name="connsiteY47" fmla="*/ 719591 h 1427616"/>
                <a:gd name="connsiteX48" fmla="*/ 4381500 w 7308850"/>
                <a:gd name="connsiteY48" fmla="*/ 691016 h 1427616"/>
                <a:gd name="connsiteX49" fmla="*/ 4133850 w 7308850"/>
                <a:gd name="connsiteY49" fmla="*/ 703716 h 1427616"/>
                <a:gd name="connsiteX50" fmla="*/ 3705225 w 7308850"/>
                <a:gd name="connsiteY50" fmla="*/ 760866 h 1427616"/>
                <a:gd name="connsiteX51" fmla="*/ 3378200 w 7308850"/>
                <a:gd name="connsiteY51" fmla="*/ 738641 h 1427616"/>
                <a:gd name="connsiteX52" fmla="*/ 3219450 w 7308850"/>
                <a:gd name="connsiteY52" fmla="*/ 729116 h 1427616"/>
                <a:gd name="connsiteX53" fmla="*/ 2895600 w 7308850"/>
                <a:gd name="connsiteY53" fmla="*/ 687841 h 1427616"/>
                <a:gd name="connsiteX54" fmla="*/ 2705100 w 7308850"/>
                <a:gd name="connsiteY54" fmla="*/ 621166 h 1427616"/>
                <a:gd name="connsiteX55" fmla="*/ 2511425 w 7308850"/>
                <a:gd name="connsiteY55" fmla="*/ 490991 h 1427616"/>
                <a:gd name="connsiteX56" fmla="*/ 2082800 w 7308850"/>
                <a:gd name="connsiteY56" fmla="*/ 84591 h 1427616"/>
                <a:gd name="connsiteX57" fmla="*/ 1809750 w 7308850"/>
                <a:gd name="connsiteY57" fmla="*/ 5216 h 1427616"/>
                <a:gd name="connsiteX58" fmla="*/ 1520825 w 7308850"/>
                <a:gd name="connsiteY58" fmla="*/ 30616 h 1427616"/>
                <a:gd name="connsiteX59" fmla="*/ 1073150 w 7308850"/>
                <a:gd name="connsiteY59" fmla="*/ 284616 h 1427616"/>
                <a:gd name="connsiteX60" fmla="*/ 622300 w 7308850"/>
                <a:gd name="connsiteY60" fmla="*/ 297316 h 1427616"/>
                <a:gd name="connsiteX61" fmla="*/ 0 w 7308850"/>
                <a:gd name="connsiteY61"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56150 w 7308850"/>
                <a:gd name="connsiteY44" fmla="*/ 779916 h 1427616"/>
                <a:gd name="connsiteX45" fmla="*/ 4711700 w 7308850"/>
                <a:gd name="connsiteY45" fmla="*/ 748166 h 1427616"/>
                <a:gd name="connsiteX46" fmla="*/ 4568825 w 7308850"/>
                <a:gd name="connsiteY46" fmla="*/ 719591 h 1427616"/>
                <a:gd name="connsiteX47" fmla="*/ 4381500 w 7308850"/>
                <a:gd name="connsiteY47" fmla="*/ 691016 h 1427616"/>
                <a:gd name="connsiteX48" fmla="*/ 4133850 w 7308850"/>
                <a:gd name="connsiteY48" fmla="*/ 703716 h 1427616"/>
                <a:gd name="connsiteX49" fmla="*/ 3705225 w 7308850"/>
                <a:gd name="connsiteY49" fmla="*/ 760866 h 1427616"/>
                <a:gd name="connsiteX50" fmla="*/ 3378200 w 7308850"/>
                <a:gd name="connsiteY50" fmla="*/ 738641 h 1427616"/>
                <a:gd name="connsiteX51" fmla="*/ 3219450 w 7308850"/>
                <a:gd name="connsiteY51" fmla="*/ 729116 h 1427616"/>
                <a:gd name="connsiteX52" fmla="*/ 2895600 w 7308850"/>
                <a:gd name="connsiteY52" fmla="*/ 687841 h 1427616"/>
                <a:gd name="connsiteX53" fmla="*/ 2705100 w 7308850"/>
                <a:gd name="connsiteY53" fmla="*/ 621166 h 1427616"/>
                <a:gd name="connsiteX54" fmla="*/ 2511425 w 7308850"/>
                <a:gd name="connsiteY54" fmla="*/ 490991 h 1427616"/>
                <a:gd name="connsiteX55" fmla="*/ 2082800 w 7308850"/>
                <a:gd name="connsiteY55" fmla="*/ 84591 h 1427616"/>
                <a:gd name="connsiteX56" fmla="*/ 1809750 w 7308850"/>
                <a:gd name="connsiteY56" fmla="*/ 5216 h 1427616"/>
                <a:gd name="connsiteX57" fmla="*/ 1520825 w 7308850"/>
                <a:gd name="connsiteY57" fmla="*/ 30616 h 1427616"/>
                <a:gd name="connsiteX58" fmla="*/ 1073150 w 7308850"/>
                <a:gd name="connsiteY58" fmla="*/ 284616 h 1427616"/>
                <a:gd name="connsiteX59" fmla="*/ 622300 w 7308850"/>
                <a:gd name="connsiteY59" fmla="*/ 297316 h 1427616"/>
                <a:gd name="connsiteX60" fmla="*/ 0 w 7308850"/>
                <a:gd name="connsiteY60"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711700 w 7308850"/>
                <a:gd name="connsiteY44" fmla="*/ 748166 h 1427616"/>
                <a:gd name="connsiteX45" fmla="*/ 4568825 w 7308850"/>
                <a:gd name="connsiteY45" fmla="*/ 719591 h 1427616"/>
                <a:gd name="connsiteX46" fmla="*/ 4381500 w 7308850"/>
                <a:gd name="connsiteY46" fmla="*/ 691016 h 1427616"/>
                <a:gd name="connsiteX47" fmla="*/ 4133850 w 7308850"/>
                <a:gd name="connsiteY47" fmla="*/ 703716 h 1427616"/>
                <a:gd name="connsiteX48" fmla="*/ 3705225 w 7308850"/>
                <a:gd name="connsiteY48" fmla="*/ 760866 h 1427616"/>
                <a:gd name="connsiteX49" fmla="*/ 3378200 w 7308850"/>
                <a:gd name="connsiteY49" fmla="*/ 738641 h 1427616"/>
                <a:gd name="connsiteX50" fmla="*/ 3219450 w 7308850"/>
                <a:gd name="connsiteY50" fmla="*/ 729116 h 1427616"/>
                <a:gd name="connsiteX51" fmla="*/ 2895600 w 7308850"/>
                <a:gd name="connsiteY51" fmla="*/ 687841 h 1427616"/>
                <a:gd name="connsiteX52" fmla="*/ 2705100 w 7308850"/>
                <a:gd name="connsiteY52" fmla="*/ 621166 h 1427616"/>
                <a:gd name="connsiteX53" fmla="*/ 2511425 w 7308850"/>
                <a:gd name="connsiteY53" fmla="*/ 490991 h 1427616"/>
                <a:gd name="connsiteX54" fmla="*/ 2082800 w 7308850"/>
                <a:gd name="connsiteY54" fmla="*/ 84591 h 1427616"/>
                <a:gd name="connsiteX55" fmla="*/ 1809750 w 7308850"/>
                <a:gd name="connsiteY55" fmla="*/ 5216 h 1427616"/>
                <a:gd name="connsiteX56" fmla="*/ 1520825 w 7308850"/>
                <a:gd name="connsiteY56" fmla="*/ 30616 h 1427616"/>
                <a:gd name="connsiteX57" fmla="*/ 1073150 w 7308850"/>
                <a:gd name="connsiteY57" fmla="*/ 284616 h 1427616"/>
                <a:gd name="connsiteX58" fmla="*/ 622300 w 7308850"/>
                <a:gd name="connsiteY58" fmla="*/ 297316 h 1427616"/>
                <a:gd name="connsiteX59" fmla="*/ 0 w 7308850"/>
                <a:gd name="connsiteY59"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792616 h 1427616"/>
                <a:gd name="connsiteX44" fmla="*/ 4568825 w 7308850"/>
                <a:gd name="connsiteY44" fmla="*/ 719591 h 1427616"/>
                <a:gd name="connsiteX45" fmla="*/ 4381500 w 7308850"/>
                <a:gd name="connsiteY45" fmla="*/ 691016 h 1427616"/>
                <a:gd name="connsiteX46" fmla="*/ 4133850 w 7308850"/>
                <a:gd name="connsiteY46" fmla="*/ 703716 h 1427616"/>
                <a:gd name="connsiteX47" fmla="*/ 3705225 w 7308850"/>
                <a:gd name="connsiteY47" fmla="*/ 760866 h 1427616"/>
                <a:gd name="connsiteX48" fmla="*/ 3378200 w 7308850"/>
                <a:gd name="connsiteY48" fmla="*/ 738641 h 1427616"/>
                <a:gd name="connsiteX49" fmla="*/ 3219450 w 7308850"/>
                <a:gd name="connsiteY49" fmla="*/ 729116 h 1427616"/>
                <a:gd name="connsiteX50" fmla="*/ 2895600 w 7308850"/>
                <a:gd name="connsiteY50" fmla="*/ 687841 h 1427616"/>
                <a:gd name="connsiteX51" fmla="*/ 2705100 w 7308850"/>
                <a:gd name="connsiteY51" fmla="*/ 621166 h 1427616"/>
                <a:gd name="connsiteX52" fmla="*/ 2511425 w 7308850"/>
                <a:gd name="connsiteY52" fmla="*/ 490991 h 1427616"/>
                <a:gd name="connsiteX53" fmla="*/ 2082800 w 7308850"/>
                <a:gd name="connsiteY53" fmla="*/ 84591 h 1427616"/>
                <a:gd name="connsiteX54" fmla="*/ 1809750 w 7308850"/>
                <a:gd name="connsiteY54" fmla="*/ 5216 h 1427616"/>
                <a:gd name="connsiteX55" fmla="*/ 1520825 w 7308850"/>
                <a:gd name="connsiteY55" fmla="*/ 30616 h 1427616"/>
                <a:gd name="connsiteX56" fmla="*/ 1073150 w 7308850"/>
                <a:gd name="connsiteY56" fmla="*/ 284616 h 1427616"/>
                <a:gd name="connsiteX57" fmla="*/ 622300 w 7308850"/>
                <a:gd name="connsiteY57" fmla="*/ 297316 h 1427616"/>
                <a:gd name="connsiteX58" fmla="*/ 0 w 7308850"/>
                <a:gd name="connsiteY58"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806950 w 7308850"/>
                <a:gd name="connsiteY42" fmla="*/ 818016 h 1427616"/>
                <a:gd name="connsiteX43" fmla="*/ 4781550 w 7308850"/>
                <a:gd name="connsiteY43" fmla="*/ 811666 h 1427616"/>
                <a:gd name="connsiteX44" fmla="*/ 4568825 w 7308850"/>
                <a:gd name="connsiteY44" fmla="*/ 719591 h 1427616"/>
                <a:gd name="connsiteX45" fmla="*/ 4381500 w 7308850"/>
                <a:gd name="connsiteY45" fmla="*/ 691016 h 1427616"/>
                <a:gd name="connsiteX46" fmla="*/ 4133850 w 7308850"/>
                <a:gd name="connsiteY46" fmla="*/ 703716 h 1427616"/>
                <a:gd name="connsiteX47" fmla="*/ 3705225 w 7308850"/>
                <a:gd name="connsiteY47" fmla="*/ 760866 h 1427616"/>
                <a:gd name="connsiteX48" fmla="*/ 3378200 w 7308850"/>
                <a:gd name="connsiteY48" fmla="*/ 738641 h 1427616"/>
                <a:gd name="connsiteX49" fmla="*/ 3219450 w 7308850"/>
                <a:gd name="connsiteY49" fmla="*/ 729116 h 1427616"/>
                <a:gd name="connsiteX50" fmla="*/ 2895600 w 7308850"/>
                <a:gd name="connsiteY50" fmla="*/ 687841 h 1427616"/>
                <a:gd name="connsiteX51" fmla="*/ 2705100 w 7308850"/>
                <a:gd name="connsiteY51" fmla="*/ 621166 h 1427616"/>
                <a:gd name="connsiteX52" fmla="*/ 2511425 w 7308850"/>
                <a:gd name="connsiteY52" fmla="*/ 490991 h 1427616"/>
                <a:gd name="connsiteX53" fmla="*/ 2082800 w 7308850"/>
                <a:gd name="connsiteY53" fmla="*/ 84591 h 1427616"/>
                <a:gd name="connsiteX54" fmla="*/ 1809750 w 7308850"/>
                <a:gd name="connsiteY54" fmla="*/ 5216 h 1427616"/>
                <a:gd name="connsiteX55" fmla="*/ 1520825 w 7308850"/>
                <a:gd name="connsiteY55" fmla="*/ 30616 h 1427616"/>
                <a:gd name="connsiteX56" fmla="*/ 1073150 w 7308850"/>
                <a:gd name="connsiteY56" fmla="*/ 284616 h 1427616"/>
                <a:gd name="connsiteX57" fmla="*/ 622300 w 7308850"/>
                <a:gd name="connsiteY57" fmla="*/ 297316 h 1427616"/>
                <a:gd name="connsiteX58" fmla="*/ 0 w 7308850"/>
                <a:gd name="connsiteY58"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851400 w 7308850"/>
                <a:gd name="connsiteY41" fmla="*/ 856116 h 1427616"/>
                <a:gd name="connsiteX42" fmla="*/ 4781550 w 7308850"/>
                <a:gd name="connsiteY42" fmla="*/ 811666 h 1427616"/>
                <a:gd name="connsiteX43" fmla="*/ 4568825 w 7308850"/>
                <a:gd name="connsiteY43" fmla="*/ 719591 h 1427616"/>
                <a:gd name="connsiteX44" fmla="*/ 4381500 w 7308850"/>
                <a:gd name="connsiteY44" fmla="*/ 691016 h 1427616"/>
                <a:gd name="connsiteX45" fmla="*/ 4133850 w 7308850"/>
                <a:gd name="connsiteY45" fmla="*/ 703716 h 1427616"/>
                <a:gd name="connsiteX46" fmla="*/ 3705225 w 7308850"/>
                <a:gd name="connsiteY46" fmla="*/ 760866 h 1427616"/>
                <a:gd name="connsiteX47" fmla="*/ 3378200 w 7308850"/>
                <a:gd name="connsiteY47" fmla="*/ 738641 h 1427616"/>
                <a:gd name="connsiteX48" fmla="*/ 3219450 w 7308850"/>
                <a:gd name="connsiteY48" fmla="*/ 729116 h 1427616"/>
                <a:gd name="connsiteX49" fmla="*/ 2895600 w 7308850"/>
                <a:gd name="connsiteY49" fmla="*/ 687841 h 1427616"/>
                <a:gd name="connsiteX50" fmla="*/ 2705100 w 7308850"/>
                <a:gd name="connsiteY50" fmla="*/ 621166 h 1427616"/>
                <a:gd name="connsiteX51" fmla="*/ 2511425 w 7308850"/>
                <a:gd name="connsiteY51" fmla="*/ 490991 h 1427616"/>
                <a:gd name="connsiteX52" fmla="*/ 2082800 w 7308850"/>
                <a:gd name="connsiteY52" fmla="*/ 84591 h 1427616"/>
                <a:gd name="connsiteX53" fmla="*/ 1809750 w 7308850"/>
                <a:gd name="connsiteY53" fmla="*/ 5216 h 1427616"/>
                <a:gd name="connsiteX54" fmla="*/ 1520825 w 7308850"/>
                <a:gd name="connsiteY54" fmla="*/ 30616 h 1427616"/>
                <a:gd name="connsiteX55" fmla="*/ 1073150 w 7308850"/>
                <a:gd name="connsiteY55" fmla="*/ 284616 h 1427616"/>
                <a:gd name="connsiteX56" fmla="*/ 622300 w 7308850"/>
                <a:gd name="connsiteY56" fmla="*/ 297316 h 1427616"/>
                <a:gd name="connsiteX57" fmla="*/ 0 w 7308850"/>
                <a:gd name="connsiteY5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883150 w 7308850"/>
                <a:gd name="connsiteY40" fmla="*/ 881516 h 1427616"/>
                <a:gd name="connsiteX41" fmla="*/ 4781550 w 7308850"/>
                <a:gd name="connsiteY41" fmla="*/ 811666 h 1427616"/>
                <a:gd name="connsiteX42" fmla="*/ 4568825 w 7308850"/>
                <a:gd name="connsiteY42" fmla="*/ 719591 h 1427616"/>
                <a:gd name="connsiteX43" fmla="*/ 4381500 w 7308850"/>
                <a:gd name="connsiteY43" fmla="*/ 691016 h 1427616"/>
                <a:gd name="connsiteX44" fmla="*/ 4133850 w 7308850"/>
                <a:gd name="connsiteY44" fmla="*/ 703716 h 1427616"/>
                <a:gd name="connsiteX45" fmla="*/ 3705225 w 7308850"/>
                <a:gd name="connsiteY45" fmla="*/ 760866 h 1427616"/>
                <a:gd name="connsiteX46" fmla="*/ 3378200 w 7308850"/>
                <a:gd name="connsiteY46" fmla="*/ 738641 h 1427616"/>
                <a:gd name="connsiteX47" fmla="*/ 3219450 w 7308850"/>
                <a:gd name="connsiteY47" fmla="*/ 729116 h 1427616"/>
                <a:gd name="connsiteX48" fmla="*/ 2895600 w 7308850"/>
                <a:gd name="connsiteY48" fmla="*/ 687841 h 1427616"/>
                <a:gd name="connsiteX49" fmla="*/ 2705100 w 7308850"/>
                <a:gd name="connsiteY49" fmla="*/ 621166 h 1427616"/>
                <a:gd name="connsiteX50" fmla="*/ 2511425 w 7308850"/>
                <a:gd name="connsiteY50" fmla="*/ 490991 h 1427616"/>
                <a:gd name="connsiteX51" fmla="*/ 2082800 w 7308850"/>
                <a:gd name="connsiteY51" fmla="*/ 84591 h 1427616"/>
                <a:gd name="connsiteX52" fmla="*/ 1809750 w 7308850"/>
                <a:gd name="connsiteY52" fmla="*/ 5216 h 1427616"/>
                <a:gd name="connsiteX53" fmla="*/ 1520825 w 7308850"/>
                <a:gd name="connsiteY53" fmla="*/ 30616 h 1427616"/>
                <a:gd name="connsiteX54" fmla="*/ 1073150 w 7308850"/>
                <a:gd name="connsiteY54" fmla="*/ 284616 h 1427616"/>
                <a:gd name="connsiteX55" fmla="*/ 622300 w 7308850"/>
                <a:gd name="connsiteY55" fmla="*/ 297316 h 1427616"/>
                <a:gd name="connsiteX56" fmla="*/ 0 w 7308850"/>
                <a:gd name="connsiteY56"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940300 w 7308850"/>
                <a:gd name="connsiteY39" fmla="*/ 925966 h 1427616"/>
                <a:gd name="connsiteX40" fmla="*/ 4781550 w 7308850"/>
                <a:gd name="connsiteY40" fmla="*/ 811666 h 1427616"/>
                <a:gd name="connsiteX41" fmla="*/ 4568825 w 7308850"/>
                <a:gd name="connsiteY41" fmla="*/ 719591 h 1427616"/>
                <a:gd name="connsiteX42" fmla="*/ 4381500 w 7308850"/>
                <a:gd name="connsiteY42" fmla="*/ 691016 h 1427616"/>
                <a:gd name="connsiteX43" fmla="*/ 4133850 w 7308850"/>
                <a:gd name="connsiteY43" fmla="*/ 703716 h 1427616"/>
                <a:gd name="connsiteX44" fmla="*/ 3705225 w 7308850"/>
                <a:gd name="connsiteY44" fmla="*/ 760866 h 1427616"/>
                <a:gd name="connsiteX45" fmla="*/ 3378200 w 7308850"/>
                <a:gd name="connsiteY45" fmla="*/ 738641 h 1427616"/>
                <a:gd name="connsiteX46" fmla="*/ 3219450 w 7308850"/>
                <a:gd name="connsiteY46" fmla="*/ 729116 h 1427616"/>
                <a:gd name="connsiteX47" fmla="*/ 2895600 w 7308850"/>
                <a:gd name="connsiteY47" fmla="*/ 687841 h 1427616"/>
                <a:gd name="connsiteX48" fmla="*/ 2705100 w 7308850"/>
                <a:gd name="connsiteY48" fmla="*/ 621166 h 1427616"/>
                <a:gd name="connsiteX49" fmla="*/ 2511425 w 7308850"/>
                <a:gd name="connsiteY49" fmla="*/ 490991 h 1427616"/>
                <a:gd name="connsiteX50" fmla="*/ 2082800 w 7308850"/>
                <a:gd name="connsiteY50" fmla="*/ 84591 h 1427616"/>
                <a:gd name="connsiteX51" fmla="*/ 1809750 w 7308850"/>
                <a:gd name="connsiteY51" fmla="*/ 5216 h 1427616"/>
                <a:gd name="connsiteX52" fmla="*/ 1520825 w 7308850"/>
                <a:gd name="connsiteY52" fmla="*/ 30616 h 1427616"/>
                <a:gd name="connsiteX53" fmla="*/ 1073150 w 7308850"/>
                <a:gd name="connsiteY53" fmla="*/ 284616 h 1427616"/>
                <a:gd name="connsiteX54" fmla="*/ 622300 w 7308850"/>
                <a:gd name="connsiteY54" fmla="*/ 297316 h 1427616"/>
                <a:gd name="connsiteX55" fmla="*/ 0 w 7308850"/>
                <a:gd name="connsiteY55"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41900 w 7308850"/>
                <a:gd name="connsiteY36" fmla="*/ 995816 h 1427616"/>
                <a:gd name="connsiteX37" fmla="*/ 5029200 w 7308850"/>
                <a:gd name="connsiteY37" fmla="*/ 976766 h 1427616"/>
                <a:gd name="connsiteX38" fmla="*/ 5003800 w 7308850"/>
                <a:gd name="connsiteY38" fmla="*/ 964066 h 1427616"/>
                <a:gd name="connsiteX39" fmla="*/ 4781550 w 7308850"/>
                <a:gd name="connsiteY39" fmla="*/ 811666 h 1427616"/>
                <a:gd name="connsiteX40" fmla="*/ 4568825 w 7308850"/>
                <a:gd name="connsiteY40" fmla="*/ 719591 h 1427616"/>
                <a:gd name="connsiteX41" fmla="*/ 4381500 w 7308850"/>
                <a:gd name="connsiteY41" fmla="*/ 691016 h 1427616"/>
                <a:gd name="connsiteX42" fmla="*/ 4133850 w 7308850"/>
                <a:gd name="connsiteY42" fmla="*/ 703716 h 1427616"/>
                <a:gd name="connsiteX43" fmla="*/ 3705225 w 7308850"/>
                <a:gd name="connsiteY43" fmla="*/ 760866 h 1427616"/>
                <a:gd name="connsiteX44" fmla="*/ 3378200 w 7308850"/>
                <a:gd name="connsiteY44" fmla="*/ 738641 h 1427616"/>
                <a:gd name="connsiteX45" fmla="*/ 3219450 w 7308850"/>
                <a:gd name="connsiteY45" fmla="*/ 729116 h 1427616"/>
                <a:gd name="connsiteX46" fmla="*/ 2895600 w 7308850"/>
                <a:gd name="connsiteY46" fmla="*/ 687841 h 1427616"/>
                <a:gd name="connsiteX47" fmla="*/ 2705100 w 7308850"/>
                <a:gd name="connsiteY47" fmla="*/ 621166 h 1427616"/>
                <a:gd name="connsiteX48" fmla="*/ 2511425 w 7308850"/>
                <a:gd name="connsiteY48" fmla="*/ 490991 h 1427616"/>
                <a:gd name="connsiteX49" fmla="*/ 2082800 w 7308850"/>
                <a:gd name="connsiteY49" fmla="*/ 84591 h 1427616"/>
                <a:gd name="connsiteX50" fmla="*/ 1809750 w 7308850"/>
                <a:gd name="connsiteY50" fmla="*/ 5216 h 1427616"/>
                <a:gd name="connsiteX51" fmla="*/ 1520825 w 7308850"/>
                <a:gd name="connsiteY51" fmla="*/ 30616 h 1427616"/>
                <a:gd name="connsiteX52" fmla="*/ 1073150 w 7308850"/>
                <a:gd name="connsiteY52" fmla="*/ 284616 h 1427616"/>
                <a:gd name="connsiteX53" fmla="*/ 622300 w 7308850"/>
                <a:gd name="connsiteY53" fmla="*/ 297316 h 1427616"/>
                <a:gd name="connsiteX54" fmla="*/ 0 w 7308850"/>
                <a:gd name="connsiteY54"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29200 w 7308850"/>
                <a:gd name="connsiteY36" fmla="*/ 976766 h 1427616"/>
                <a:gd name="connsiteX37" fmla="*/ 5003800 w 7308850"/>
                <a:gd name="connsiteY37" fmla="*/ 964066 h 1427616"/>
                <a:gd name="connsiteX38" fmla="*/ 4781550 w 7308850"/>
                <a:gd name="connsiteY38" fmla="*/ 811666 h 1427616"/>
                <a:gd name="connsiteX39" fmla="*/ 4568825 w 7308850"/>
                <a:gd name="connsiteY39" fmla="*/ 719591 h 1427616"/>
                <a:gd name="connsiteX40" fmla="*/ 4381500 w 7308850"/>
                <a:gd name="connsiteY40" fmla="*/ 691016 h 1427616"/>
                <a:gd name="connsiteX41" fmla="*/ 4133850 w 7308850"/>
                <a:gd name="connsiteY41" fmla="*/ 703716 h 1427616"/>
                <a:gd name="connsiteX42" fmla="*/ 3705225 w 7308850"/>
                <a:gd name="connsiteY42" fmla="*/ 760866 h 1427616"/>
                <a:gd name="connsiteX43" fmla="*/ 3378200 w 7308850"/>
                <a:gd name="connsiteY43" fmla="*/ 738641 h 1427616"/>
                <a:gd name="connsiteX44" fmla="*/ 3219450 w 7308850"/>
                <a:gd name="connsiteY44" fmla="*/ 729116 h 1427616"/>
                <a:gd name="connsiteX45" fmla="*/ 2895600 w 7308850"/>
                <a:gd name="connsiteY45" fmla="*/ 687841 h 1427616"/>
                <a:gd name="connsiteX46" fmla="*/ 2705100 w 7308850"/>
                <a:gd name="connsiteY46" fmla="*/ 621166 h 1427616"/>
                <a:gd name="connsiteX47" fmla="*/ 2511425 w 7308850"/>
                <a:gd name="connsiteY47" fmla="*/ 490991 h 1427616"/>
                <a:gd name="connsiteX48" fmla="*/ 2082800 w 7308850"/>
                <a:gd name="connsiteY48" fmla="*/ 84591 h 1427616"/>
                <a:gd name="connsiteX49" fmla="*/ 1809750 w 7308850"/>
                <a:gd name="connsiteY49" fmla="*/ 5216 h 1427616"/>
                <a:gd name="connsiteX50" fmla="*/ 1520825 w 7308850"/>
                <a:gd name="connsiteY50" fmla="*/ 30616 h 1427616"/>
                <a:gd name="connsiteX51" fmla="*/ 1073150 w 7308850"/>
                <a:gd name="connsiteY51" fmla="*/ 284616 h 1427616"/>
                <a:gd name="connsiteX52" fmla="*/ 622300 w 7308850"/>
                <a:gd name="connsiteY52" fmla="*/ 297316 h 1427616"/>
                <a:gd name="connsiteX53" fmla="*/ 0 w 7308850"/>
                <a:gd name="connsiteY53"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5003800 w 7308850"/>
                <a:gd name="connsiteY36" fmla="*/ 964066 h 1427616"/>
                <a:gd name="connsiteX37" fmla="*/ 4781550 w 7308850"/>
                <a:gd name="connsiteY37" fmla="*/ 811666 h 1427616"/>
                <a:gd name="connsiteX38" fmla="*/ 4568825 w 7308850"/>
                <a:gd name="connsiteY38" fmla="*/ 719591 h 1427616"/>
                <a:gd name="connsiteX39" fmla="*/ 4381500 w 7308850"/>
                <a:gd name="connsiteY39" fmla="*/ 691016 h 1427616"/>
                <a:gd name="connsiteX40" fmla="*/ 4133850 w 7308850"/>
                <a:gd name="connsiteY40" fmla="*/ 703716 h 1427616"/>
                <a:gd name="connsiteX41" fmla="*/ 3705225 w 7308850"/>
                <a:gd name="connsiteY41" fmla="*/ 760866 h 1427616"/>
                <a:gd name="connsiteX42" fmla="*/ 3378200 w 7308850"/>
                <a:gd name="connsiteY42" fmla="*/ 738641 h 1427616"/>
                <a:gd name="connsiteX43" fmla="*/ 3219450 w 7308850"/>
                <a:gd name="connsiteY43" fmla="*/ 729116 h 1427616"/>
                <a:gd name="connsiteX44" fmla="*/ 2895600 w 7308850"/>
                <a:gd name="connsiteY44" fmla="*/ 687841 h 1427616"/>
                <a:gd name="connsiteX45" fmla="*/ 2705100 w 7308850"/>
                <a:gd name="connsiteY45" fmla="*/ 621166 h 1427616"/>
                <a:gd name="connsiteX46" fmla="*/ 2511425 w 7308850"/>
                <a:gd name="connsiteY46" fmla="*/ 490991 h 1427616"/>
                <a:gd name="connsiteX47" fmla="*/ 2082800 w 7308850"/>
                <a:gd name="connsiteY47" fmla="*/ 84591 h 1427616"/>
                <a:gd name="connsiteX48" fmla="*/ 1809750 w 7308850"/>
                <a:gd name="connsiteY48" fmla="*/ 5216 h 1427616"/>
                <a:gd name="connsiteX49" fmla="*/ 1520825 w 7308850"/>
                <a:gd name="connsiteY49" fmla="*/ 30616 h 1427616"/>
                <a:gd name="connsiteX50" fmla="*/ 1073150 w 7308850"/>
                <a:gd name="connsiteY50" fmla="*/ 284616 h 1427616"/>
                <a:gd name="connsiteX51" fmla="*/ 622300 w 7308850"/>
                <a:gd name="connsiteY51" fmla="*/ 297316 h 1427616"/>
                <a:gd name="connsiteX52" fmla="*/ 0 w 7308850"/>
                <a:gd name="connsiteY52"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5080000 w 7308850"/>
                <a:gd name="connsiteY35" fmla="*/ 1021216 h 1427616"/>
                <a:gd name="connsiteX36" fmla="*/ 4781550 w 7308850"/>
                <a:gd name="connsiteY36" fmla="*/ 811666 h 1427616"/>
                <a:gd name="connsiteX37" fmla="*/ 4568825 w 7308850"/>
                <a:gd name="connsiteY37" fmla="*/ 719591 h 1427616"/>
                <a:gd name="connsiteX38" fmla="*/ 4381500 w 7308850"/>
                <a:gd name="connsiteY38" fmla="*/ 691016 h 1427616"/>
                <a:gd name="connsiteX39" fmla="*/ 4133850 w 7308850"/>
                <a:gd name="connsiteY39" fmla="*/ 703716 h 1427616"/>
                <a:gd name="connsiteX40" fmla="*/ 3705225 w 7308850"/>
                <a:gd name="connsiteY40" fmla="*/ 760866 h 1427616"/>
                <a:gd name="connsiteX41" fmla="*/ 3378200 w 7308850"/>
                <a:gd name="connsiteY41" fmla="*/ 738641 h 1427616"/>
                <a:gd name="connsiteX42" fmla="*/ 3219450 w 7308850"/>
                <a:gd name="connsiteY42" fmla="*/ 729116 h 1427616"/>
                <a:gd name="connsiteX43" fmla="*/ 2895600 w 7308850"/>
                <a:gd name="connsiteY43" fmla="*/ 687841 h 1427616"/>
                <a:gd name="connsiteX44" fmla="*/ 2705100 w 7308850"/>
                <a:gd name="connsiteY44" fmla="*/ 621166 h 1427616"/>
                <a:gd name="connsiteX45" fmla="*/ 2511425 w 7308850"/>
                <a:gd name="connsiteY45" fmla="*/ 490991 h 1427616"/>
                <a:gd name="connsiteX46" fmla="*/ 2082800 w 7308850"/>
                <a:gd name="connsiteY46" fmla="*/ 84591 h 1427616"/>
                <a:gd name="connsiteX47" fmla="*/ 1809750 w 7308850"/>
                <a:gd name="connsiteY47" fmla="*/ 5216 h 1427616"/>
                <a:gd name="connsiteX48" fmla="*/ 1520825 w 7308850"/>
                <a:gd name="connsiteY48" fmla="*/ 30616 h 1427616"/>
                <a:gd name="connsiteX49" fmla="*/ 1073150 w 7308850"/>
                <a:gd name="connsiteY49" fmla="*/ 284616 h 1427616"/>
                <a:gd name="connsiteX50" fmla="*/ 622300 w 7308850"/>
                <a:gd name="connsiteY50" fmla="*/ 297316 h 1427616"/>
                <a:gd name="connsiteX51" fmla="*/ 0 w 7308850"/>
                <a:gd name="connsiteY51"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5130800 w 7308850"/>
                <a:gd name="connsiteY34" fmla="*/ 1059316 h 1427616"/>
                <a:gd name="connsiteX35" fmla="*/ 4781550 w 7308850"/>
                <a:gd name="connsiteY35" fmla="*/ 811666 h 1427616"/>
                <a:gd name="connsiteX36" fmla="*/ 4568825 w 7308850"/>
                <a:gd name="connsiteY36" fmla="*/ 719591 h 1427616"/>
                <a:gd name="connsiteX37" fmla="*/ 4381500 w 7308850"/>
                <a:gd name="connsiteY37" fmla="*/ 691016 h 1427616"/>
                <a:gd name="connsiteX38" fmla="*/ 4133850 w 7308850"/>
                <a:gd name="connsiteY38" fmla="*/ 703716 h 1427616"/>
                <a:gd name="connsiteX39" fmla="*/ 3705225 w 7308850"/>
                <a:gd name="connsiteY39" fmla="*/ 760866 h 1427616"/>
                <a:gd name="connsiteX40" fmla="*/ 3378200 w 7308850"/>
                <a:gd name="connsiteY40" fmla="*/ 738641 h 1427616"/>
                <a:gd name="connsiteX41" fmla="*/ 3219450 w 7308850"/>
                <a:gd name="connsiteY41" fmla="*/ 729116 h 1427616"/>
                <a:gd name="connsiteX42" fmla="*/ 2895600 w 7308850"/>
                <a:gd name="connsiteY42" fmla="*/ 687841 h 1427616"/>
                <a:gd name="connsiteX43" fmla="*/ 2705100 w 7308850"/>
                <a:gd name="connsiteY43" fmla="*/ 621166 h 1427616"/>
                <a:gd name="connsiteX44" fmla="*/ 2511425 w 7308850"/>
                <a:gd name="connsiteY44" fmla="*/ 490991 h 1427616"/>
                <a:gd name="connsiteX45" fmla="*/ 2082800 w 7308850"/>
                <a:gd name="connsiteY45" fmla="*/ 84591 h 1427616"/>
                <a:gd name="connsiteX46" fmla="*/ 1809750 w 7308850"/>
                <a:gd name="connsiteY46" fmla="*/ 5216 h 1427616"/>
                <a:gd name="connsiteX47" fmla="*/ 1520825 w 7308850"/>
                <a:gd name="connsiteY47" fmla="*/ 30616 h 1427616"/>
                <a:gd name="connsiteX48" fmla="*/ 1073150 w 7308850"/>
                <a:gd name="connsiteY48" fmla="*/ 284616 h 1427616"/>
                <a:gd name="connsiteX49" fmla="*/ 622300 w 7308850"/>
                <a:gd name="connsiteY49" fmla="*/ 297316 h 1427616"/>
                <a:gd name="connsiteX50" fmla="*/ 0 w 7308850"/>
                <a:gd name="connsiteY50"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232400 w 7308850"/>
                <a:gd name="connsiteY32" fmla="*/ 1129166 h 1427616"/>
                <a:gd name="connsiteX33" fmla="*/ 5168900 w 7308850"/>
                <a:gd name="connsiteY33" fmla="*/ 1084716 h 1427616"/>
                <a:gd name="connsiteX34" fmla="*/ 4781550 w 7308850"/>
                <a:gd name="connsiteY34" fmla="*/ 811666 h 1427616"/>
                <a:gd name="connsiteX35" fmla="*/ 4568825 w 7308850"/>
                <a:gd name="connsiteY35" fmla="*/ 719591 h 1427616"/>
                <a:gd name="connsiteX36" fmla="*/ 4381500 w 7308850"/>
                <a:gd name="connsiteY36" fmla="*/ 691016 h 1427616"/>
                <a:gd name="connsiteX37" fmla="*/ 4133850 w 7308850"/>
                <a:gd name="connsiteY37" fmla="*/ 703716 h 1427616"/>
                <a:gd name="connsiteX38" fmla="*/ 3705225 w 7308850"/>
                <a:gd name="connsiteY38" fmla="*/ 760866 h 1427616"/>
                <a:gd name="connsiteX39" fmla="*/ 3378200 w 7308850"/>
                <a:gd name="connsiteY39" fmla="*/ 738641 h 1427616"/>
                <a:gd name="connsiteX40" fmla="*/ 3219450 w 7308850"/>
                <a:gd name="connsiteY40" fmla="*/ 729116 h 1427616"/>
                <a:gd name="connsiteX41" fmla="*/ 2895600 w 7308850"/>
                <a:gd name="connsiteY41" fmla="*/ 687841 h 1427616"/>
                <a:gd name="connsiteX42" fmla="*/ 2705100 w 7308850"/>
                <a:gd name="connsiteY42" fmla="*/ 621166 h 1427616"/>
                <a:gd name="connsiteX43" fmla="*/ 2511425 w 7308850"/>
                <a:gd name="connsiteY43" fmla="*/ 490991 h 1427616"/>
                <a:gd name="connsiteX44" fmla="*/ 2082800 w 7308850"/>
                <a:gd name="connsiteY44" fmla="*/ 84591 h 1427616"/>
                <a:gd name="connsiteX45" fmla="*/ 1809750 w 7308850"/>
                <a:gd name="connsiteY45" fmla="*/ 5216 h 1427616"/>
                <a:gd name="connsiteX46" fmla="*/ 1520825 w 7308850"/>
                <a:gd name="connsiteY46" fmla="*/ 30616 h 1427616"/>
                <a:gd name="connsiteX47" fmla="*/ 1073150 w 7308850"/>
                <a:gd name="connsiteY47" fmla="*/ 284616 h 1427616"/>
                <a:gd name="connsiteX48" fmla="*/ 622300 w 7308850"/>
                <a:gd name="connsiteY48" fmla="*/ 297316 h 1427616"/>
                <a:gd name="connsiteX49" fmla="*/ 0 w 7308850"/>
                <a:gd name="connsiteY49"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168900 w 7308850"/>
                <a:gd name="connsiteY32" fmla="*/ 1084716 h 1427616"/>
                <a:gd name="connsiteX33" fmla="*/ 4781550 w 7308850"/>
                <a:gd name="connsiteY33" fmla="*/ 811666 h 1427616"/>
                <a:gd name="connsiteX34" fmla="*/ 4568825 w 7308850"/>
                <a:gd name="connsiteY34" fmla="*/ 719591 h 1427616"/>
                <a:gd name="connsiteX35" fmla="*/ 4381500 w 7308850"/>
                <a:gd name="connsiteY35" fmla="*/ 691016 h 1427616"/>
                <a:gd name="connsiteX36" fmla="*/ 4133850 w 7308850"/>
                <a:gd name="connsiteY36" fmla="*/ 703716 h 1427616"/>
                <a:gd name="connsiteX37" fmla="*/ 3705225 w 7308850"/>
                <a:gd name="connsiteY37" fmla="*/ 760866 h 1427616"/>
                <a:gd name="connsiteX38" fmla="*/ 3378200 w 7308850"/>
                <a:gd name="connsiteY38" fmla="*/ 738641 h 1427616"/>
                <a:gd name="connsiteX39" fmla="*/ 3219450 w 7308850"/>
                <a:gd name="connsiteY39" fmla="*/ 729116 h 1427616"/>
                <a:gd name="connsiteX40" fmla="*/ 2895600 w 7308850"/>
                <a:gd name="connsiteY40" fmla="*/ 687841 h 1427616"/>
                <a:gd name="connsiteX41" fmla="*/ 2705100 w 7308850"/>
                <a:gd name="connsiteY41" fmla="*/ 621166 h 1427616"/>
                <a:gd name="connsiteX42" fmla="*/ 2511425 w 7308850"/>
                <a:gd name="connsiteY42" fmla="*/ 490991 h 1427616"/>
                <a:gd name="connsiteX43" fmla="*/ 2082800 w 7308850"/>
                <a:gd name="connsiteY43" fmla="*/ 84591 h 1427616"/>
                <a:gd name="connsiteX44" fmla="*/ 1809750 w 7308850"/>
                <a:gd name="connsiteY44" fmla="*/ 5216 h 1427616"/>
                <a:gd name="connsiteX45" fmla="*/ 1520825 w 7308850"/>
                <a:gd name="connsiteY45" fmla="*/ 30616 h 1427616"/>
                <a:gd name="connsiteX46" fmla="*/ 1073150 w 7308850"/>
                <a:gd name="connsiteY46" fmla="*/ 284616 h 1427616"/>
                <a:gd name="connsiteX47" fmla="*/ 622300 w 7308850"/>
                <a:gd name="connsiteY47" fmla="*/ 297316 h 1427616"/>
                <a:gd name="connsiteX48" fmla="*/ 0 w 7308850"/>
                <a:gd name="connsiteY48"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83200 w 7308850"/>
                <a:gd name="connsiteY30" fmla="*/ 1160916 h 1427616"/>
                <a:gd name="connsiteX31" fmla="*/ 5257800 w 7308850"/>
                <a:gd name="connsiteY31" fmla="*/ 1148216 h 1427616"/>
                <a:gd name="connsiteX32" fmla="*/ 5095875 w 7308850"/>
                <a:gd name="connsiteY32" fmla="*/ 1059316 h 1427616"/>
                <a:gd name="connsiteX33" fmla="*/ 4781550 w 7308850"/>
                <a:gd name="connsiteY33" fmla="*/ 811666 h 1427616"/>
                <a:gd name="connsiteX34" fmla="*/ 4568825 w 7308850"/>
                <a:gd name="connsiteY34" fmla="*/ 719591 h 1427616"/>
                <a:gd name="connsiteX35" fmla="*/ 4381500 w 7308850"/>
                <a:gd name="connsiteY35" fmla="*/ 691016 h 1427616"/>
                <a:gd name="connsiteX36" fmla="*/ 4133850 w 7308850"/>
                <a:gd name="connsiteY36" fmla="*/ 703716 h 1427616"/>
                <a:gd name="connsiteX37" fmla="*/ 3705225 w 7308850"/>
                <a:gd name="connsiteY37" fmla="*/ 760866 h 1427616"/>
                <a:gd name="connsiteX38" fmla="*/ 3378200 w 7308850"/>
                <a:gd name="connsiteY38" fmla="*/ 738641 h 1427616"/>
                <a:gd name="connsiteX39" fmla="*/ 3219450 w 7308850"/>
                <a:gd name="connsiteY39" fmla="*/ 729116 h 1427616"/>
                <a:gd name="connsiteX40" fmla="*/ 2895600 w 7308850"/>
                <a:gd name="connsiteY40" fmla="*/ 687841 h 1427616"/>
                <a:gd name="connsiteX41" fmla="*/ 2705100 w 7308850"/>
                <a:gd name="connsiteY41" fmla="*/ 621166 h 1427616"/>
                <a:gd name="connsiteX42" fmla="*/ 2511425 w 7308850"/>
                <a:gd name="connsiteY42" fmla="*/ 490991 h 1427616"/>
                <a:gd name="connsiteX43" fmla="*/ 2082800 w 7308850"/>
                <a:gd name="connsiteY43" fmla="*/ 84591 h 1427616"/>
                <a:gd name="connsiteX44" fmla="*/ 1809750 w 7308850"/>
                <a:gd name="connsiteY44" fmla="*/ 5216 h 1427616"/>
                <a:gd name="connsiteX45" fmla="*/ 1520825 w 7308850"/>
                <a:gd name="connsiteY45" fmla="*/ 30616 h 1427616"/>
                <a:gd name="connsiteX46" fmla="*/ 1073150 w 7308850"/>
                <a:gd name="connsiteY46" fmla="*/ 284616 h 1427616"/>
                <a:gd name="connsiteX47" fmla="*/ 622300 w 7308850"/>
                <a:gd name="connsiteY47" fmla="*/ 297316 h 1427616"/>
                <a:gd name="connsiteX48" fmla="*/ 0 w 7308850"/>
                <a:gd name="connsiteY48"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57800 w 7308850"/>
                <a:gd name="connsiteY30" fmla="*/ 1148216 h 1427616"/>
                <a:gd name="connsiteX31" fmla="*/ 5095875 w 7308850"/>
                <a:gd name="connsiteY31" fmla="*/ 1059316 h 1427616"/>
                <a:gd name="connsiteX32" fmla="*/ 4781550 w 7308850"/>
                <a:gd name="connsiteY32" fmla="*/ 811666 h 1427616"/>
                <a:gd name="connsiteX33" fmla="*/ 4568825 w 7308850"/>
                <a:gd name="connsiteY33" fmla="*/ 719591 h 1427616"/>
                <a:gd name="connsiteX34" fmla="*/ 4381500 w 7308850"/>
                <a:gd name="connsiteY34" fmla="*/ 691016 h 1427616"/>
                <a:gd name="connsiteX35" fmla="*/ 4133850 w 7308850"/>
                <a:gd name="connsiteY35" fmla="*/ 703716 h 1427616"/>
                <a:gd name="connsiteX36" fmla="*/ 3705225 w 7308850"/>
                <a:gd name="connsiteY36" fmla="*/ 760866 h 1427616"/>
                <a:gd name="connsiteX37" fmla="*/ 3378200 w 7308850"/>
                <a:gd name="connsiteY37" fmla="*/ 738641 h 1427616"/>
                <a:gd name="connsiteX38" fmla="*/ 3219450 w 7308850"/>
                <a:gd name="connsiteY38" fmla="*/ 729116 h 1427616"/>
                <a:gd name="connsiteX39" fmla="*/ 2895600 w 7308850"/>
                <a:gd name="connsiteY39" fmla="*/ 687841 h 1427616"/>
                <a:gd name="connsiteX40" fmla="*/ 2705100 w 7308850"/>
                <a:gd name="connsiteY40" fmla="*/ 621166 h 1427616"/>
                <a:gd name="connsiteX41" fmla="*/ 2511425 w 7308850"/>
                <a:gd name="connsiteY41" fmla="*/ 490991 h 1427616"/>
                <a:gd name="connsiteX42" fmla="*/ 2082800 w 7308850"/>
                <a:gd name="connsiteY42" fmla="*/ 84591 h 1427616"/>
                <a:gd name="connsiteX43" fmla="*/ 1809750 w 7308850"/>
                <a:gd name="connsiteY43" fmla="*/ 5216 h 1427616"/>
                <a:gd name="connsiteX44" fmla="*/ 1520825 w 7308850"/>
                <a:gd name="connsiteY44" fmla="*/ 30616 h 1427616"/>
                <a:gd name="connsiteX45" fmla="*/ 1073150 w 7308850"/>
                <a:gd name="connsiteY45" fmla="*/ 284616 h 1427616"/>
                <a:gd name="connsiteX46" fmla="*/ 622300 w 7308850"/>
                <a:gd name="connsiteY46" fmla="*/ 297316 h 1427616"/>
                <a:gd name="connsiteX47" fmla="*/ 0 w 7308850"/>
                <a:gd name="connsiteY4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57800 w 7308850"/>
                <a:gd name="connsiteY30" fmla="*/ 1167266 h 1427616"/>
                <a:gd name="connsiteX31" fmla="*/ 5095875 w 7308850"/>
                <a:gd name="connsiteY31" fmla="*/ 1059316 h 1427616"/>
                <a:gd name="connsiteX32" fmla="*/ 4781550 w 7308850"/>
                <a:gd name="connsiteY32" fmla="*/ 811666 h 1427616"/>
                <a:gd name="connsiteX33" fmla="*/ 4568825 w 7308850"/>
                <a:gd name="connsiteY33" fmla="*/ 719591 h 1427616"/>
                <a:gd name="connsiteX34" fmla="*/ 4381500 w 7308850"/>
                <a:gd name="connsiteY34" fmla="*/ 691016 h 1427616"/>
                <a:gd name="connsiteX35" fmla="*/ 4133850 w 7308850"/>
                <a:gd name="connsiteY35" fmla="*/ 703716 h 1427616"/>
                <a:gd name="connsiteX36" fmla="*/ 3705225 w 7308850"/>
                <a:gd name="connsiteY36" fmla="*/ 760866 h 1427616"/>
                <a:gd name="connsiteX37" fmla="*/ 3378200 w 7308850"/>
                <a:gd name="connsiteY37" fmla="*/ 738641 h 1427616"/>
                <a:gd name="connsiteX38" fmla="*/ 3219450 w 7308850"/>
                <a:gd name="connsiteY38" fmla="*/ 729116 h 1427616"/>
                <a:gd name="connsiteX39" fmla="*/ 2895600 w 7308850"/>
                <a:gd name="connsiteY39" fmla="*/ 687841 h 1427616"/>
                <a:gd name="connsiteX40" fmla="*/ 2705100 w 7308850"/>
                <a:gd name="connsiteY40" fmla="*/ 621166 h 1427616"/>
                <a:gd name="connsiteX41" fmla="*/ 2511425 w 7308850"/>
                <a:gd name="connsiteY41" fmla="*/ 490991 h 1427616"/>
                <a:gd name="connsiteX42" fmla="*/ 2082800 w 7308850"/>
                <a:gd name="connsiteY42" fmla="*/ 84591 h 1427616"/>
                <a:gd name="connsiteX43" fmla="*/ 1809750 w 7308850"/>
                <a:gd name="connsiteY43" fmla="*/ 5216 h 1427616"/>
                <a:gd name="connsiteX44" fmla="*/ 1520825 w 7308850"/>
                <a:gd name="connsiteY44" fmla="*/ 30616 h 1427616"/>
                <a:gd name="connsiteX45" fmla="*/ 1073150 w 7308850"/>
                <a:gd name="connsiteY45" fmla="*/ 284616 h 1427616"/>
                <a:gd name="connsiteX46" fmla="*/ 622300 w 7308850"/>
                <a:gd name="connsiteY46" fmla="*/ 297316 h 1427616"/>
                <a:gd name="connsiteX47" fmla="*/ 0 w 7308850"/>
                <a:gd name="connsiteY4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57800 w 7308850"/>
                <a:gd name="connsiteY30" fmla="*/ 1183141 h 1427616"/>
                <a:gd name="connsiteX31" fmla="*/ 5095875 w 7308850"/>
                <a:gd name="connsiteY31" fmla="*/ 1059316 h 1427616"/>
                <a:gd name="connsiteX32" fmla="*/ 4781550 w 7308850"/>
                <a:gd name="connsiteY32" fmla="*/ 811666 h 1427616"/>
                <a:gd name="connsiteX33" fmla="*/ 4568825 w 7308850"/>
                <a:gd name="connsiteY33" fmla="*/ 719591 h 1427616"/>
                <a:gd name="connsiteX34" fmla="*/ 4381500 w 7308850"/>
                <a:gd name="connsiteY34" fmla="*/ 691016 h 1427616"/>
                <a:gd name="connsiteX35" fmla="*/ 4133850 w 7308850"/>
                <a:gd name="connsiteY35" fmla="*/ 703716 h 1427616"/>
                <a:gd name="connsiteX36" fmla="*/ 3705225 w 7308850"/>
                <a:gd name="connsiteY36" fmla="*/ 760866 h 1427616"/>
                <a:gd name="connsiteX37" fmla="*/ 3378200 w 7308850"/>
                <a:gd name="connsiteY37" fmla="*/ 738641 h 1427616"/>
                <a:gd name="connsiteX38" fmla="*/ 3219450 w 7308850"/>
                <a:gd name="connsiteY38" fmla="*/ 729116 h 1427616"/>
                <a:gd name="connsiteX39" fmla="*/ 2895600 w 7308850"/>
                <a:gd name="connsiteY39" fmla="*/ 687841 h 1427616"/>
                <a:gd name="connsiteX40" fmla="*/ 2705100 w 7308850"/>
                <a:gd name="connsiteY40" fmla="*/ 621166 h 1427616"/>
                <a:gd name="connsiteX41" fmla="*/ 2511425 w 7308850"/>
                <a:gd name="connsiteY41" fmla="*/ 490991 h 1427616"/>
                <a:gd name="connsiteX42" fmla="*/ 2082800 w 7308850"/>
                <a:gd name="connsiteY42" fmla="*/ 84591 h 1427616"/>
                <a:gd name="connsiteX43" fmla="*/ 1809750 w 7308850"/>
                <a:gd name="connsiteY43" fmla="*/ 5216 h 1427616"/>
                <a:gd name="connsiteX44" fmla="*/ 1520825 w 7308850"/>
                <a:gd name="connsiteY44" fmla="*/ 30616 h 1427616"/>
                <a:gd name="connsiteX45" fmla="*/ 1073150 w 7308850"/>
                <a:gd name="connsiteY45" fmla="*/ 284616 h 1427616"/>
                <a:gd name="connsiteX46" fmla="*/ 622300 w 7308850"/>
                <a:gd name="connsiteY46" fmla="*/ 297316 h 1427616"/>
                <a:gd name="connsiteX47" fmla="*/ 0 w 7308850"/>
                <a:gd name="connsiteY4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68950 w 7308850"/>
                <a:gd name="connsiteY28" fmla="*/ 1218066 h 1427616"/>
                <a:gd name="connsiteX29" fmla="*/ 5416550 w 7308850"/>
                <a:gd name="connsiteY29" fmla="*/ 1211716 h 1427616"/>
                <a:gd name="connsiteX30" fmla="*/ 5267325 w 7308850"/>
                <a:gd name="connsiteY30" fmla="*/ 1164091 h 1427616"/>
                <a:gd name="connsiteX31" fmla="*/ 5095875 w 7308850"/>
                <a:gd name="connsiteY31" fmla="*/ 1059316 h 1427616"/>
                <a:gd name="connsiteX32" fmla="*/ 4781550 w 7308850"/>
                <a:gd name="connsiteY32" fmla="*/ 811666 h 1427616"/>
                <a:gd name="connsiteX33" fmla="*/ 4568825 w 7308850"/>
                <a:gd name="connsiteY33" fmla="*/ 719591 h 1427616"/>
                <a:gd name="connsiteX34" fmla="*/ 4381500 w 7308850"/>
                <a:gd name="connsiteY34" fmla="*/ 691016 h 1427616"/>
                <a:gd name="connsiteX35" fmla="*/ 4133850 w 7308850"/>
                <a:gd name="connsiteY35" fmla="*/ 703716 h 1427616"/>
                <a:gd name="connsiteX36" fmla="*/ 3705225 w 7308850"/>
                <a:gd name="connsiteY36" fmla="*/ 760866 h 1427616"/>
                <a:gd name="connsiteX37" fmla="*/ 3378200 w 7308850"/>
                <a:gd name="connsiteY37" fmla="*/ 738641 h 1427616"/>
                <a:gd name="connsiteX38" fmla="*/ 3219450 w 7308850"/>
                <a:gd name="connsiteY38" fmla="*/ 729116 h 1427616"/>
                <a:gd name="connsiteX39" fmla="*/ 2895600 w 7308850"/>
                <a:gd name="connsiteY39" fmla="*/ 687841 h 1427616"/>
                <a:gd name="connsiteX40" fmla="*/ 2705100 w 7308850"/>
                <a:gd name="connsiteY40" fmla="*/ 621166 h 1427616"/>
                <a:gd name="connsiteX41" fmla="*/ 2511425 w 7308850"/>
                <a:gd name="connsiteY41" fmla="*/ 490991 h 1427616"/>
                <a:gd name="connsiteX42" fmla="*/ 2082800 w 7308850"/>
                <a:gd name="connsiteY42" fmla="*/ 84591 h 1427616"/>
                <a:gd name="connsiteX43" fmla="*/ 1809750 w 7308850"/>
                <a:gd name="connsiteY43" fmla="*/ 5216 h 1427616"/>
                <a:gd name="connsiteX44" fmla="*/ 1520825 w 7308850"/>
                <a:gd name="connsiteY44" fmla="*/ 30616 h 1427616"/>
                <a:gd name="connsiteX45" fmla="*/ 1073150 w 7308850"/>
                <a:gd name="connsiteY45" fmla="*/ 284616 h 1427616"/>
                <a:gd name="connsiteX46" fmla="*/ 622300 w 7308850"/>
                <a:gd name="connsiteY46" fmla="*/ 297316 h 1427616"/>
                <a:gd name="connsiteX47" fmla="*/ 0 w 7308850"/>
                <a:gd name="connsiteY4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791200 w 7308850"/>
                <a:gd name="connsiteY27" fmla="*/ 1211716 h 1427616"/>
                <a:gd name="connsiteX28" fmla="*/ 5578475 w 7308850"/>
                <a:gd name="connsiteY28" fmla="*/ 1237116 h 1427616"/>
                <a:gd name="connsiteX29" fmla="*/ 5416550 w 7308850"/>
                <a:gd name="connsiteY29" fmla="*/ 1211716 h 1427616"/>
                <a:gd name="connsiteX30" fmla="*/ 5267325 w 7308850"/>
                <a:gd name="connsiteY30" fmla="*/ 1164091 h 1427616"/>
                <a:gd name="connsiteX31" fmla="*/ 5095875 w 7308850"/>
                <a:gd name="connsiteY31" fmla="*/ 1059316 h 1427616"/>
                <a:gd name="connsiteX32" fmla="*/ 4781550 w 7308850"/>
                <a:gd name="connsiteY32" fmla="*/ 811666 h 1427616"/>
                <a:gd name="connsiteX33" fmla="*/ 4568825 w 7308850"/>
                <a:gd name="connsiteY33" fmla="*/ 719591 h 1427616"/>
                <a:gd name="connsiteX34" fmla="*/ 4381500 w 7308850"/>
                <a:gd name="connsiteY34" fmla="*/ 691016 h 1427616"/>
                <a:gd name="connsiteX35" fmla="*/ 4133850 w 7308850"/>
                <a:gd name="connsiteY35" fmla="*/ 703716 h 1427616"/>
                <a:gd name="connsiteX36" fmla="*/ 3705225 w 7308850"/>
                <a:gd name="connsiteY36" fmla="*/ 760866 h 1427616"/>
                <a:gd name="connsiteX37" fmla="*/ 3378200 w 7308850"/>
                <a:gd name="connsiteY37" fmla="*/ 738641 h 1427616"/>
                <a:gd name="connsiteX38" fmla="*/ 3219450 w 7308850"/>
                <a:gd name="connsiteY38" fmla="*/ 729116 h 1427616"/>
                <a:gd name="connsiteX39" fmla="*/ 2895600 w 7308850"/>
                <a:gd name="connsiteY39" fmla="*/ 687841 h 1427616"/>
                <a:gd name="connsiteX40" fmla="*/ 2705100 w 7308850"/>
                <a:gd name="connsiteY40" fmla="*/ 621166 h 1427616"/>
                <a:gd name="connsiteX41" fmla="*/ 2511425 w 7308850"/>
                <a:gd name="connsiteY41" fmla="*/ 490991 h 1427616"/>
                <a:gd name="connsiteX42" fmla="*/ 2082800 w 7308850"/>
                <a:gd name="connsiteY42" fmla="*/ 84591 h 1427616"/>
                <a:gd name="connsiteX43" fmla="*/ 1809750 w 7308850"/>
                <a:gd name="connsiteY43" fmla="*/ 5216 h 1427616"/>
                <a:gd name="connsiteX44" fmla="*/ 1520825 w 7308850"/>
                <a:gd name="connsiteY44" fmla="*/ 30616 h 1427616"/>
                <a:gd name="connsiteX45" fmla="*/ 1073150 w 7308850"/>
                <a:gd name="connsiteY45" fmla="*/ 284616 h 1427616"/>
                <a:gd name="connsiteX46" fmla="*/ 622300 w 7308850"/>
                <a:gd name="connsiteY46" fmla="*/ 297316 h 1427616"/>
                <a:gd name="connsiteX47" fmla="*/ 0 w 7308850"/>
                <a:gd name="connsiteY4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64250 w 7308850"/>
                <a:gd name="connsiteY23" fmla="*/ 1154566 h 1427616"/>
                <a:gd name="connsiteX24" fmla="*/ 6007100 w 7308850"/>
                <a:gd name="connsiteY24" fmla="*/ 1167266 h 1427616"/>
                <a:gd name="connsiteX25" fmla="*/ 5981700 w 7308850"/>
                <a:gd name="connsiteY25" fmla="*/ 1179966 h 1427616"/>
                <a:gd name="connsiteX26" fmla="*/ 5949950 w 7308850"/>
                <a:gd name="connsiteY26" fmla="*/ 1186316 h 1427616"/>
                <a:gd name="connsiteX27" fmla="*/ 5807075 w 7308850"/>
                <a:gd name="connsiteY27" fmla="*/ 1233941 h 1427616"/>
                <a:gd name="connsiteX28" fmla="*/ 5578475 w 7308850"/>
                <a:gd name="connsiteY28" fmla="*/ 1237116 h 1427616"/>
                <a:gd name="connsiteX29" fmla="*/ 5416550 w 7308850"/>
                <a:gd name="connsiteY29" fmla="*/ 1211716 h 1427616"/>
                <a:gd name="connsiteX30" fmla="*/ 5267325 w 7308850"/>
                <a:gd name="connsiteY30" fmla="*/ 1164091 h 1427616"/>
                <a:gd name="connsiteX31" fmla="*/ 5095875 w 7308850"/>
                <a:gd name="connsiteY31" fmla="*/ 1059316 h 1427616"/>
                <a:gd name="connsiteX32" fmla="*/ 4781550 w 7308850"/>
                <a:gd name="connsiteY32" fmla="*/ 811666 h 1427616"/>
                <a:gd name="connsiteX33" fmla="*/ 4568825 w 7308850"/>
                <a:gd name="connsiteY33" fmla="*/ 719591 h 1427616"/>
                <a:gd name="connsiteX34" fmla="*/ 4381500 w 7308850"/>
                <a:gd name="connsiteY34" fmla="*/ 691016 h 1427616"/>
                <a:gd name="connsiteX35" fmla="*/ 4133850 w 7308850"/>
                <a:gd name="connsiteY35" fmla="*/ 703716 h 1427616"/>
                <a:gd name="connsiteX36" fmla="*/ 3705225 w 7308850"/>
                <a:gd name="connsiteY36" fmla="*/ 760866 h 1427616"/>
                <a:gd name="connsiteX37" fmla="*/ 3378200 w 7308850"/>
                <a:gd name="connsiteY37" fmla="*/ 738641 h 1427616"/>
                <a:gd name="connsiteX38" fmla="*/ 3219450 w 7308850"/>
                <a:gd name="connsiteY38" fmla="*/ 729116 h 1427616"/>
                <a:gd name="connsiteX39" fmla="*/ 2895600 w 7308850"/>
                <a:gd name="connsiteY39" fmla="*/ 687841 h 1427616"/>
                <a:gd name="connsiteX40" fmla="*/ 2705100 w 7308850"/>
                <a:gd name="connsiteY40" fmla="*/ 621166 h 1427616"/>
                <a:gd name="connsiteX41" fmla="*/ 2511425 w 7308850"/>
                <a:gd name="connsiteY41" fmla="*/ 490991 h 1427616"/>
                <a:gd name="connsiteX42" fmla="*/ 2082800 w 7308850"/>
                <a:gd name="connsiteY42" fmla="*/ 84591 h 1427616"/>
                <a:gd name="connsiteX43" fmla="*/ 1809750 w 7308850"/>
                <a:gd name="connsiteY43" fmla="*/ 5216 h 1427616"/>
                <a:gd name="connsiteX44" fmla="*/ 1520825 w 7308850"/>
                <a:gd name="connsiteY44" fmla="*/ 30616 h 1427616"/>
                <a:gd name="connsiteX45" fmla="*/ 1073150 w 7308850"/>
                <a:gd name="connsiteY45" fmla="*/ 284616 h 1427616"/>
                <a:gd name="connsiteX46" fmla="*/ 622300 w 7308850"/>
                <a:gd name="connsiteY46" fmla="*/ 297316 h 1427616"/>
                <a:gd name="connsiteX47" fmla="*/ 0 w 7308850"/>
                <a:gd name="connsiteY4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6007100 w 7308850"/>
                <a:gd name="connsiteY23" fmla="*/ 1167266 h 1427616"/>
                <a:gd name="connsiteX24" fmla="*/ 5981700 w 7308850"/>
                <a:gd name="connsiteY24" fmla="*/ 1179966 h 1427616"/>
                <a:gd name="connsiteX25" fmla="*/ 5949950 w 7308850"/>
                <a:gd name="connsiteY25" fmla="*/ 1186316 h 1427616"/>
                <a:gd name="connsiteX26" fmla="*/ 5807075 w 7308850"/>
                <a:gd name="connsiteY26" fmla="*/ 1233941 h 1427616"/>
                <a:gd name="connsiteX27" fmla="*/ 5578475 w 7308850"/>
                <a:gd name="connsiteY27" fmla="*/ 1237116 h 1427616"/>
                <a:gd name="connsiteX28" fmla="*/ 5416550 w 7308850"/>
                <a:gd name="connsiteY28" fmla="*/ 1211716 h 1427616"/>
                <a:gd name="connsiteX29" fmla="*/ 5267325 w 7308850"/>
                <a:gd name="connsiteY29" fmla="*/ 1164091 h 1427616"/>
                <a:gd name="connsiteX30" fmla="*/ 5095875 w 7308850"/>
                <a:gd name="connsiteY30" fmla="*/ 1059316 h 1427616"/>
                <a:gd name="connsiteX31" fmla="*/ 4781550 w 7308850"/>
                <a:gd name="connsiteY31" fmla="*/ 811666 h 1427616"/>
                <a:gd name="connsiteX32" fmla="*/ 4568825 w 7308850"/>
                <a:gd name="connsiteY32" fmla="*/ 719591 h 1427616"/>
                <a:gd name="connsiteX33" fmla="*/ 4381500 w 7308850"/>
                <a:gd name="connsiteY33" fmla="*/ 691016 h 1427616"/>
                <a:gd name="connsiteX34" fmla="*/ 4133850 w 7308850"/>
                <a:gd name="connsiteY34" fmla="*/ 703716 h 1427616"/>
                <a:gd name="connsiteX35" fmla="*/ 3705225 w 7308850"/>
                <a:gd name="connsiteY35" fmla="*/ 760866 h 1427616"/>
                <a:gd name="connsiteX36" fmla="*/ 3378200 w 7308850"/>
                <a:gd name="connsiteY36" fmla="*/ 738641 h 1427616"/>
                <a:gd name="connsiteX37" fmla="*/ 3219450 w 7308850"/>
                <a:gd name="connsiteY37" fmla="*/ 729116 h 1427616"/>
                <a:gd name="connsiteX38" fmla="*/ 2895600 w 7308850"/>
                <a:gd name="connsiteY38" fmla="*/ 687841 h 1427616"/>
                <a:gd name="connsiteX39" fmla="*/ 2705100 w 7308850"/>
                <a:gd name="connsiteY39" fmla="*/ 621166 h 1427616"/>
                <a:gd name="connsiteX40" fmla="*/ 2511425 w 7308850"/>
                <a:gd name="connsiteY40" fmla="*/ 490991 h 1427616"/>
                <a:gd name="connsiteX41" fmla="*/ 2082800 w 7308850"/>
                <a:gd name="connsiteY41" fmla="*/ 84591 h 1427616"/>
                <a:gd name="connsiteX42" fmla="*/ 1809750 w 7308850"/>
                <a:gd name="connsiteY42" fmla="*/ 5216 h 1427616"/>
                <a:gd name="connsiteX43" fmla="*/ 1520825 w 7308850"/>
                <a:gd name="connsiteY43" fmla="*/ 30616 h 1427616"/>
                <a:gd name="connsiteX44" fmla="*/ 1073150 w 7308850"/>
                <a:gd name="connsiteY44" fmla="*/ 284616 h 1427616"/>
                <a:gd name="connsiteX45" fmla="*/ 622300 w 7308850"/>
                <a:gd name="connsiteY45" fmla="*/ 297316 h 1427616"/>
                <a:gd name="connsiteX46" fmla="*/ 0 w 7308850"/>
                <a:gd name="connsiteY46"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5981700 w 7308850"/>
                <a:gd name="connsiteY23" fmla="*/ 1179966 h 1427616"/>
                <a:gd name="connsiteX24" fmla="*/ 5949950 w 7308850"/>
                <a:gd name="connsiteY24" fmla="*/ 1186316 h 1427616"/>
                <a:gd name="connsiteX25" fmla="*/ 5807075 w 7308850"/>
                <a:gd name="connsiteY25" fmla="*/ 1233941 h 1427616"/>
                <a:gd name="connsiteX26" fmla="*/ 5578475 w 7308850"/>
                <a:gd name="connsiteY26" fmla="*/ 1237116 h 1427616"/>
                <a:gd name="connsiteX27" fmla="*/ 5416550 w 7308850"/>
                <a:gd name="connsiteY27" fmla="*/ 1211716 h 1427616"/>
                <a:gd name="connsiteX28" fmla="*/ 5267325 w 7308850"/>
                <a:gd name="connsiteY28" fmla="*/ 1164091 h 1427616"/>
                <a:gd name="connsiteX29" fmla="*/ 5095875 w 7308850"/>
                <a:gd name="connsiteY29" fmla="*/ 1059316 h 1427616"/>
                <a:gd name="connsiteX30" fmla="*/ 4781550 w 7308850"/>
                <a:gd name="connsiteY30" fmla="*/ 811666 h 1427616"/>
                <a:gd name="connsiteX31" fmla="*/ 4568825 w 7308850"/>
                <a:gd name="connsiteY31" fmla="*/ 719591 h 1427616"/>
                <a:gd name="connsiteX32" fmla="*/ 4381500 w 7308850"/>
                <a:gd name="connsiteY32" fmla="*/ 691016 h 1427616"/>
                <a:gd name="connsiteX33" fmla="*/ 4133850 w 7308850"/>
                <a:gd name="connsiteY33" fmla="*/ 703716 h 1427616"/>
                <a:gd name="connsiteX34" fmla="*/ 3705225 w 7308850"/>
                <a:gd name="connsiteY34" fmla="*/ 760866 h 1427616"/>
                <a:gd name="connsiteX35" fmla="*/ 3378200 w 7308850"/>
                <a:gd name="connsiteY35" fmla="*/ 738641 h 1427616"/>
                <a:gd name="connsiteX36" fmla="*/ 3219450 w 7308850"/>
                <a:gd name="connsiteY36" fmla="*/ 729116 h 1427616"/>
                <a:gd name="connsiteX37" fmla="*/ 2895600 w 7308850"/>
                <a:gd name="connsiteY37" fmla="*/ 687841 h 1427616"/>
                <a:gd name="connsiteX38" fmla="*/ 2705100 w 7308850"/>
                <a:gd name="connsiteY38" fmla="*/ 621166 h 1427616"/>
                <a:gd name="connsiteX39" fmla="*/ 2511425 w 7308850"/>
                <a:gd name="connsiteY39" fmla="*/ 490991 h 1427616"/>
                <a:gd name="connsiteX40" fmla="*/ 2082800 w 7308850"/>
                <a:gd name="connsiteY40" fmla="*/ 84591 h 1427616"/>
                <a:gd name="connsiteX41" fmla="*/ 1809750 w 7308850"/>
                <a:gd name="connsiteY41" fmla="*/ 5216 h 1427616"/>
                <a:gd name="connsiteX42" fmla="*/ 1520825 w 7308850"/>
                <a:gd name="connsiteY42" fmla="*/ 30616 h 1427616"/>
                <a:gd name="connsiteX43" fmla="*/ 1073150 w 7308850"/>
                <a:gd name="connsiteY43" fmla="*/ 284616 h 1427616"/>
                <a:gd name="connsiteX44" fmla="*/ 622300 w 7308850"/>
                <a:gd name="connsiteY44" fmla="*/ 297316 h 1427616"/>
                <a:gd name="connsiteX45" fmla="*/ 0 w 7308850"/>
                <a:gd name="connsiteY45"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5981700 w 7308850"/>
                <a:gd name="connsiteY23" fmla="*/ 1179966 h 1427616"/>
                <a:gd name="connsiteX24" fmla="*/ 5807075 w 7308850"/>
                <a:gd name="connsiteY24" fmla="*/ 1233941 h 1427616"/>
                <a:gd name="connsiteX25" fmla="*/ 5578475 w 7308850"/>
                <a:gd name="connsiteY25" fmla="*/ 1237116 h 1427616"/>
                <a:gd name="connsiteX26" fmla="*/ 5416550 w 7308850"/>
                <a:gd name="connsiteY26" fmla="*/ 1211716 h 1427616"/>
                <a:gd name="connsiteX27" fmla="*/ 5267325 w 7308850"/>
                <a:gd name="connsiteY27" fmla="*/ 1164091 h 1427616"/>
                <a:gd name="connsiteX28" fmla="*/ 5095875 w 7308850"/>
                <a:gd name="connsiteY28" fmla="*/ 1059316 h 1427616"/>
                <a:gd name="connsiteX29" fmla="*/ 4781550 w 7308850"/>
                <a:gd name="connsiteY29" fmla="*/ 811666 h 1427616"/>
                <a:gd name="connsiteX30" fmla="*/ 4568825 w 7308850"/>
                <a:gd name="connsiteY30" fmla="*/ 719591 h 1427616"/>
                <a:gd name="connsiteX31" fmla="*/ 4381500 w 7308850"/>
                <a:gd name="connsiteY31" fmla="*/ 691016 h 1427616"/>
                <a:gd name="connsiteX32" fmla="*/ 4133850 w 7308850"/>
                <a:gd name="connsiteY32" fmla="*/ 703716 h 1427616"/>
                <a:gd name="connsiteX33" fmla="*/ 3705225 w 7308850"/>
                <a:gd name="connsiteY33" fmla="*/ 760866 h 1427616"/>
                <a:gd name="connsiteX34" fmla="*/ 3378200 w 7308850"/>
                <a:gd name="connsiteY34" fmla="*/ 738641 h 1427616"/>
                <a:gd name="connsiteX35" fmla="*/ 3219450 w 7308850"/>
                <a:gd name="connsiteY35" fmla="*/ 729116 h 1427616"/>
                <a:gd name="connsiteX36" fmla="*/ 2895600 w 7308850"/>
                <a:gd name="connsiteY36" fmla="*/ 687841 h 1427616"/>
                <a:gd name="connsiteX37" fmla="*/ 2705100 w 7308850"/>
                <a:gd name="connsiteY37" fmla="*/ 621166 h 1427616"/>
                <a:gd name="connsiteX38" fmla="*/ 2511425 w 7308850"/>
                <a:gd name="connsiteY38" fmla="*/ 490991 h 1427616"/>
                <a:gd name="connsiteX39" fmla="*/ 2082800 w 7308850"/>
                <a:gd name="connsiteY39" fmla="*/ 84591 h 1427616"/>
                <a:gd name="connsiteX40" fmla="*/ 1809750 w 7308850"/>
                <a:gd name="connsiteY40" fmla="*/ 5216 h 1427616"/>
                <a:gd name="connsiteX41" fmla="*/ 1520825 w 7308850"/>
                <a:gd name="connsiteY41" fmla="*/ 30616 h 1427616"/>
                <a:gd name="connsiteX42" fmla="*/ 1073150 w 7308850"/>
                <a:gd name="connsiteY42" fmla="*/ 284616 h 1427616"/>
                <a:gd name="connsiteX43" fmla="*/ 622300 w 7308850"/>
                <a:gd name="connsiteY43" fmla="*/ 297316 h 1427616"/>
                <a:gd name="connsiteX44" fmla="*/ 0 w 7308850"/>
                <a:gd name="connsiteY44"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24600 w 7308850"/>
                <a:gd name="connsiteY22" fmla="*/ 1148216 h 1427616"/>
                <a:gd name="connsiteX23" fmla="*/ 5807075 w 7308850"/>
                <a:gd name="connsiteY23" fmla="*/ 1233941 h 1427616"/>
                <a:gd name="connsiteX24" fmla="*/ 5578475 w 7308850"/>
                <a:gd name="connsiteY24" fmla="*/ 1237116 h 1427616"/>
                <a:gd name="connsiteX25" fmla="*/ 5416550 w 7308850"/>
                <a:gd name="connsiteY25" fmla="*/ 1211716 h 1427616"/>
                <a:gd name="connsiteX26" fmla="*/ 5267325 w 7308850"/>
                <a:gd name="connsiteY26" fmla="*/ 1164091 h 1427616"/>
                <a:gd name="connsiteX27" fmla="*/ 5095875 w 7308850"/>
                <a:gd name="connsiteY27" fmla="*/ 1059316 h 1427616"/>
                <a:gd name="connsiteX28" fmla="*/ 4781550 w 7308850"/>
                <a:gd name="connsiteY28" fmla="*/ 811666 h 1427616"/>
                <a:gd name="connsiteX29" fmla="*/ 4568825 w 7308850"/>
                <a:gd name="connsiteY29" fmla="*/ 719591 h 1427616"/>
                <a:gd name="connsiteX30" fmla="*/ 4381500 w 7308850"/>
                <a:gd name="connsiteY30" fmla="*/ 691016 h 1427616"/>
                <a:gd name="connsiteX31" fmla="*/ 4133850 w 7308850"/>
                <a:gd name="connsiteY31" fmla="*/ 703716 h 1427616"/>
                <a:gd name="connsiteX32" fmla="*/ 3705225 w 7308850"/>
                <a:gd name="connsiteY32" fmla="*/ 760866 h 1427616"/>
                <a:gd name="connsiteX33" fmla="*/ 3378200 w 7308850"/>
                <a:gd name="connsiteY33" fmla="*/ 738641 h 1427616"/>
                <a:gd name="connsiteX34" fmla="*/ 3219450 w 7308850"/>
                <a:gd name="connsiteY34" fmla="*/ 729116 h 1427616"/>
                <a:gd name="connsiteX35" fmla="*/ 2895600 w 7308850"/>
                <a:gd name="connsiteY35" fmla="*/ 687841 h 1427616"/>
                <a:gd name="connsiteX36" fmla="*/ 2705100 w 7308850"/>
                <a:gd name="connsiteY36" fmla="*/ 621166 h 1427616"/>
                <a:gd name="connsiteX37" fmla="*/ 2511425 w 7308850"/>
                <a:gd name="connsiteY37" fmla="*/ 490991 h 1427616"/>
                <a:gd name="connsiteX38" fmla="*/ 2082800 w 7308850"/>
                <a:gd name="connsiteY38" fmla="*/ 84591 h 1427616"/>
                <a:gd name="connsiteX39" fmla="*/ 1809750 w 7308850"/>
                <a:gd name="connsiteY39" fmla="*/ 5216 h 1427616"/>
                <a:gd name="connsiteX40" fmla="*/ 1520825 w 7308850"/>
                <a:gd name="connsiteY40" fmla="*/ 30616 h 1427616"/>
                <a:gd name="connsiteX41" fmla="*/ 1073150 w 7308850"/>
                <a:gd name="connsiteY41" fmla="*/ 284616 h 1427616"/>
                <a:gd name="connsiteX42" fmla="*/ 622300 w 7308850"/>
                <a:gd name="connsiteY42" fmla="*/ 297316 h 1427616"/>
                <a:gd name="connsiteX43" fmla="*/ 0 w 7308850"/>
                <a:gd name="connsiteY43"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56350 w 7308850"/>
                <a:gd name="connsiteY21" fmla="*/ 1154566 h 1427616"/>
                <a:gd name="connsiteX22" fmla="*/ 6308725 w 7308850"/>
                <a:gd name="connsiteY22" fmla="*/ 1164091 h 1427616"/>
                <a:gd name="connsiteX23" fmla="*/ 5807075 w 7308850"/>
                <a:gd name="connsiteY23" fmla="*/ 1233941 h 1427616"/>
                <a:gd name="connsiteX24" fmla="*/ 5578475 w 7308850"/>
                <a:gd name="connsiteY24" fmla="*/ 1237116 h 1427616"/>
                <a:gd name="connsiteX25" fmla="*/ 5416550 w 7308850"/>
                <a:gd name="connsiteY25" fmla="*/ 1211716 h 1427616"/>
                <a:gd name="connsiteX26" fmla="*/ 5267325 w 7308850"/>
                <a:gd name="connsiteY26" fmla="*/ 1164091 h 1427616"/>
                <a:gd name="connsiteX27" fmla="*/ 5095875 w 7308850"/>
                <a:gd name="connsiteY27" fmla="*/ 1059316 h 1427616"/>
                <a:gd name="connsiteX28" fmla="*/ 4781550 w 7308850"/>
                <a:gd name="connsiteY28" fmla="*/ 811666 h 1427616"/>
                <a:gd name="connsiteX29" fmla="*/ 4568825 w 7308850"/>
                <a:gd name="connsiteY29" fmla="*/ 719591 h 1427616"/>
                <a:gd name="connsiteX30" fmla="*/ 4381500 w 7308850"/>
                <a:gd name="connsiteY30" fmla="*/ 691016 h 1427616"/>
                <a:gd name="connsiteX31" fmla="*/ 4133850 w 7308850"/>
                <a:gd name="connsiteY31" fmla="*/ 703716 h 1427616"/>
                <a:gd name="connsiteX32" fmla="*/ 3705225 w 7308850"/>
                <a:gd name="connsiteY32" fmla="*/ 760866 h 1427616"/>
                <a:gd name="connsiteX33" fmla="*/ 3378200 w 7308850"/>
                <a:gd name="connsiteY33" fmla="*/ 738641 h 1427616"/>
                <a:gd name="connsiteX34" fmla="*/ 3219450 w 7308850"/>
                <a:gd name="connsiteY34" fmla="*/ 729116 h 1427616"/>
                <a:gd name="connsiteX35" fmla="*/ 2895600 w 7308850"/>
                <a:gd name="connsiteY35" fmla="*/ 687841 h 1427616"/>
                <a:gd name="connsiteX36" fmla="*/ 2705100 w 7308850"/>
                <a:gd name="connsiteY36" fmla="*/ 621166 h 1427616"/>
                <a:gd name="connsiteX37" fmla="*/ 2511425 w 7308850"/>
                <a:gd name="connsiteY37" fmla="*/ 490991 h 1427616"/>
                <a:gd name="connsiteX38" fmla="*/ 2082800 w 7308850"/>
                <a:gd name="connsiteY38" fmla="*/ 84591 h 1427616"/>
                <a:gd name="connsiteX39" fmla="*/ 1809750 w 7308850"/>
                <a:gd name="connsiteY39" fmla="*/ 5216 h 1427616"/>
                <a:gd name="connsiteX40" fmla="*/ 1520825 w 7308850"/>
                <a:gd name="connsiteY40" fmla="*/ 30616 h 1427616"/>
                <a:gd name="connsiteX41" fmla="*/ 1073150 w 7308850"/>
                <a:gd name="connsiteY41" fmla="*/ 284616 h 1427616"/>
                <a:gd name="connsiteX42" fmla="*/ 622300 w 7308850"/>
                <a:gd name="connsiteY42" fmla="*/ 297316 h 1427616"/>
                <a:gd name="connsiteX43" fmla="*/ 0 w 7308850"/>
                <a:gd name="connsiteY43"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432550 w 7308850"/>
                <a:gd name="connsiteY20" fmla="*/ 1167266 h 1427616"/>
                <a:gd name="connsiteX21" fmla="*/ 6308725 w 7308850"/>
                <a:gd name="connsiteY21" fmla="*/ 1164091 h 1427616"/>
                <a:gd name="connsiteX22" fmla="*/ 5807075 w 7308850"/>
                <a:gd name="connsiteY22" fmla="*/ 1233941 h 1427616"/>
                <a:gd name="connsiteX23" fmla="*/ 5578475 w 7308850"/>
                <a:gd name="connsiteY23" fmla="*/ 1237116 h 1427616"/>
                <a:gd name="connsiteX24" fmla="*/ 5416550 w 7308850"/>
                <a:gd name="connsiteY24" fmla="*/ 1211716 h 1427616"/>
                <a:gd name="connsiteX25" fmla="*/ 5267325 w 7308850"/>
                <a:gd name="connsiteY25" fmla="*/ 1164091 h 1427616"/>
                <a:gd name="connsiteX26" fmla="*/ 5095875 w 7308850"/>
                <a:gd name="connsiteY26" fmla="*/ 1059316 h 1427616"/>
                <a:gd name="connsiteX27" fmla="*/ 4781550 w 7308850"/>
                <a:gd name="connsiteY27" fmla="*/ 811666 h 1427616"/>
                <a:gd name="connsiteX28" fmla="*/ 4568825 w 7308850"/>
                <a:gd name="connsiteY28" fmla="*/ 719591 h 1427616"/>
                <a:gd name="connsiteX29" fmla="*/ 4381500 w 7308850"/>
                <a:gd name="connsiteY29" fmla="*/ 691016 h 1427616"/>
                <a:gd name="connsiteX30" fmla="*/ 4133850 w 7308850"/>
                <a:gd name="connsiteY30" fmla="*/ 703716 h 1427616"/>
                <a:gd name="connsiteX31" fmla="*/ 3705225 w 7308850"/>
                <a:gd name="connsiteY31" fmla="*/ 760866 h 1427616"/>
                <a:gd name="connsiteX32" fmla="*/ 3378200 w 7308850"/>
                <a:gd name="connsiteY32" fmla="*/ 738641 h 1427616"/>
                <a:gd name="connsiteX33" fmla="*/ 3219450 w 7308850"/>
                <a:gd name="connsiteY33" fmla="*/ 729116 h 1427616"/>
                <a:gd name="connsiteX34" fmla="*/ 2895600 w 7308850"/>
                <a:gd name="connsiteY34" fmla="*/ 687841 h 1427616"/>
                <a:gd name="connsiteX35" fmla="*/ 2705100 w 7308850"/>
                <a:gd name="connsiteY35" fmla="*/ 621166 h 1427616"/>
                <a:gd name="connsiteX36" fmla="*/ 2511425 w 7308850"/>
                <a:gd name="connsiteY36" fmla="*/ 490991 h 1427616"/>
                <a:gd name="connsiteX37" fmla="*/ 2082800 w 7308850"/>
                <a:gd name="connsiteY37" fmla="*/ 84591 h 1427616"/>
                <a:gd name="connsiteX38" fmla="*/ 1809750 w 7308850"/>
                <a:gd name="connsiteY38" fmla="*/ 5216 h 1427616"/>
                <a:gd name="connsiteX39" fmla="*/ 1520825 w 7308850"/>
                <a:gd name="connsiteY39" fmla="*/ 30616 h 1427616"/>
                <a:gd name="connsiteX40" fmla="*/ 1073150 w 7308850"/>
                <a:gd name="connsiteY40" fmla="*/ 284616 h 1427616"/>
                <a:gd name="connsiteX41" fmla="*/ 622300 w 7308850"/>
                <a:gd name="connsiteY41" fmla="*/ 297316 h 1427616"/>
                <a:gd name="connsiteX42" fmla="*/ 0 w 7308850"/>
                <a:gd name="connsiteY42"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572250 w 7308850"/>
                <a:gd name="connsiteY18" fmla="*/ 1199016 h 1427616"/>
                <a:gd name="connsiteX19" fmla="*/ 6489700 w 7308850"/>
                <a:gd name="connsiteY19" fmla="*/ 1179966 h 1427616"/>
                <a:gd name="connsiteX20" fmla="*/ 6308725 w 7308850"/>
                <a:gd name="connsiteY20" fmla="*/ 1164091 h 1427616"/>
                <a:gd name="connsiteX21" fmla="*/ 5807075 w 7308850"/>
                <a:gd name="connsiteY21" fmla="*/ 1233941 h 1427616"/>
                <a:gd name="connsiteX22" fmla="*/ 5578475 w 7308850"/>
                <a:gd name="connsiteY22" fmla="*/ 1237116 h 1427616"/>
                <a:gd name="connsiteX23" fmla="*/ 5416550 w 7308850"/>
                <a:gd name="connsiteY23" fmla="*/ 1211716 h 1427616"/>
                <a:gd name="connsiteX24" fmla="*/ 5267325 w 7308850"/>
                <a:gd name="connsiteY24" fmla="*/ 1164091 h 1427616"/>
                <a:gd name="connsiteX25" fmla="*/ 5095875 w 7308850"/>
                <a:gd name="connsiteY25" fmla="*/ 1059316 h 1427616"/>
                <a:gd name="connsiteX26" fmla="*/ 4781550 w 7308850"/>
                <a:gd name="connsiteY26" fmla="*/ 811666 h 1427616"/>
                <a:gd name="connsiteX27" fmla="*/ 4568825 w 7308850"/>
                <a:gd name="connsiteY27" fmla="*/ 719591 h 1427616"/>
                <a:gd name="connsiteX28" fmla="*/ 4381500 w 7308850"/>
                <a:gd name="connsiteY28" fmla="*/ 691016 h 1427616"/>
                <a:gd name="connsiteX29" fmla="*/ 4133850 w 7308850"/>
                <a:gd name="connsiteY29" fmla="*/ 703716 h 1427616"/>
                <a:gd name="connsiteX30" fmla="*/ 3705225 w 7308850"/>
                <a:gd name="connsiteY30" fmla="*/ 760866 h 1427616"/>
                <a:gd name="connsiteX31" fmla="*/ 3378200 w 7308850"/>
                <a:gd name="connsiteY31" fmla="*/ 738641 h 1427616"/>
                <a:gd name="connsiteX32" fmla="*/ 3219450 w 7308850"/>
                <a:gd name="connsiteY32" fmla="*/ 729116 h 1427616"/>
                <a:gd name="connsiteX33" fmla="*/ 2895600 w 7308850"/>
                <a:gd name="connsiteY33" fmla="*/ 687841 h 1427616"/>
                <a:gd name="connsiteX34" fmla="*/ 2705100 w 7308850"/>
                <a:gd name="connsiteY34" fmla="*/ 621166 h 1427616"/>
                <a:gd name="connsiteX35" fmla="*/ 2511425 w 7308850"/>
                <a:gd name="connsiteY35" fmla="*/ 490991 h 1427616"/>
                <a:gd name="connsiteX36" fmla="*/ 2082800 w 7308850"/>
                <a:gd name="connsiteY36" fmla="*/ 84591 h 1427616"/>
                <a:gd name="connsiteX37" fmla="*/ 1809750 w 7308850"/>
                <a:gd name="connsiteY37" fmla="*/ 5216 h 1427616"/>
                <a:gd name="connsiteX38" fmla="*/ 1520825 w 7308850"/>
                <a:gd name="connsiteY38" fmla="*/ 30616 h 1427616"/>
                <a:gd name="connsiteX39" fmla="*/ 1073150 w 7308850"/>
                <a:gd name="connsiteY39" fmla="*/ 284616 h 1427616"/>
                <a:gd name="connsiteX40" fmla="*/ 622300 w 7308850"/>
                <a:gd name="connsiteY40" fmla="*/ 297316 h 1427616"/>
                <a:gd name="connsiteX41" fmla="*/ 0 w 7308850"/>
                <a:gd name="connsiteY41"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99250 w 7308850"/>
                <a:gd name="connsiteY15" fmla="*/ 1237116 h 1427616"/>
                <a:gd name="connsiteX16" fmla="*/ 6673850 w 7308850"/>
                <a:gd name="connsiteY16" fmla="*/ 1224416 h 1427616"/>
                <a:gd name="connsiteX17" fmla="*/ 6623050 w 7308850"/>
                <a:gd name="connsiteY17" fmla="*/ 1211716 h 1427616"/>
                <a:gd name="connsiteX18" fmla="*/ 6489700 w 7308850"/>
                <a:gd name="connsiteY18" fmla="*/ 1179966 h 1427616"/>
                <a:gd name="connsiteX19" fmla="*/ 6308725 w 7308850"/>
                <a:gd name="connsiteY19" fmla="*/ 1164091 h 1427616"/>
                <a:gd name="connsiteX20" fmla="*/ 5807075 w 7308850"/>
                <a:gd name="connsiteY20" fmla="*/ 1233941 h 1427616"/>
                <a:gd name="connsiteX21" fmla="*/ 5578475 w 7308850"/>
                <a:gd name="connsiteY21" fmla="*/ 1237116 h 1427616"/>
                <a:gd name="connsiteX22" fmla="*/ 5416550 w 7308850"/>
                <a:gd name="connsiteY22" fmla="*/ 1211716 h 1427616"/>
                <a:gd name="connsiteX23" fmla="*/ 5267325 w 7308850"/>
                <a:gd name="connsiteY23" fmla="*/ 1164091 h 1427616"/>
                <a:gd name="connsiteX24" fmla="*/ 5095875 w 7308850"/>
                <a:gd name="connsiteY24" fmla="*/ 1059316 h 1427616"/>
                <a:gd name="connsiteX25" fmla="*/ 4781550 w 7308850"/>
                <a:gd name="connsiteY25" fmla="*/ 811666 h 1427616"/>
                <a:gd name="connsiteX26" fmla="*/ 4568825 w 7308850"/>
                <a:gd name="connsiteY26" fmla="*/ 719591 h 1427616"/>
                <a:gd name="connsiteX27" fmla="*/ 4381500 w 7308850"/>
                <a:gd name="connsiteY27" fmla="*/ 691016 h 1427616"/>
                <a:gd name="connsiteX28" fmla="*/ 4133850 w 7308850"/>
                <a:gd name="connsiteY28" fmla="*/ 703716 h 1427616"/>
                <a:gd name="connsiteX29" fmla="*/ 3705225 w 7308850"/>
                <a:gd name="connsiteY29" fmla="*/ 760866 h 1427616"/>
                <a:gd name="connsiteX30" fmla="*/ 3378200 w 7308850"/>
                <a:gd name="connsiteY30" fmla="*/ 738641 h 1427616"/>
                <a:gd name="connsiteX31" fmla="*/ 3219450 w 7308850"/>
                <a:gd name="connsiteY31" fmla="*/ 729116 h 1427616"/>
                <a:gd name="connsiteX32" fmla="*/ 2895600 w 7308850"/>
                <a:gd name="connsiteY32" fmla="*/ 687841 h 1427616"/>
                <a:gd name="connsiteX33" fmla="*/ 2705100 w 7308850"/>
                <a:gd name="connsiteY33" fmla="*/ 621166 h 1427616"/>
                <a:gd name="connsiteX34" fmla="*/ 2511425 w 7308850"/>
                <a:gd name="connsiteY34" fmla="*/ 490991 h 1427616"/>
                <a:gd name="connsiteX35" fmla="*/ 2082800 w 7308850"/>
                <a:gd name="connsiteY35" fmla="*/ 84591 h 1427616"/>
                <a:gd name="connsiteX36" fmla="*/ 1809750 w 7308850"/>
                <a:gd name="connsiteY36" fmla="*/ 5216 h 1427616"/>
                <a:gd name="connsiteX37" fmla="*/ 1520825 w 7308850"/>
                <a:gd name="connsiteY37" fmla="*/ 30616 h 1427616"/>
                <a:gd name="connsiteX38" fmla="*/ 1073150 w 7308850"/>
                <a:gd name="connsiteY38" fmla="*/ 284616 h 1427616"/>
                <a:gd name="connsiteX39" fmla="*/ 622300 w 7308850"/>
                <a:gd name="connsiteY39" fmla="*/ 297316 h 1427616"/>
                <a:gd name="connsiteX40" fmla="*/ 0 w 7308850"/>
                <a:gd name="connsiteY40"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724650 w 7308850"/>
                <a:gd name="connsiteY14" fmla="*/ 1243466 h 1427616"/>
                <a:gd name="connsiteX15" fmla="*/ 6673850 w 7308850"/>
                <a:gd name="connsiteY15" fmla="*/ 1224416 h 1427616"/>
                <a:gd name="connsiteX16" fmla="*/ 6623050 w 7308850"/>
                <a:gd name="connsiteY16" fmla="*/ 1211716 h 1427616"/>
                <a:gd name="connsiteX17" fmla="*/ 6489700 w 7308850"/>
                <a:gd name="connsiteY17" fmla="*/ 1179966 h 1427616"/>
                <a:gd name="connsiteX18" fmla="*/ 6308725 w 7308850"/>
                <a:gd name="connsiteY18" fmla="*/ 1164091 h 1427616"/>
                <a:gd name="connsiteX19" fmla="*/ 5807075 w 7308850"/>
                <a:gd name="connsiteY19" fmla="*/ 1233941 h 1427616"/>
                <a:gd name="connsiteX20" fmla="*/ 5578475 w 7308850"/>
                <a:gd name="connsiteY20" fmla="*/ 1237116 h 1427616"/>
                <a:gd name="connsiteX21" fmla="*/ 5416550 w 7308850"/>
                <a:gd name="connsiteY21" fmla="*/ 1211716 h 1427616"/>
                <a:gd name="connsiteX22" fmla="*/ 5267325 w 7308850"/>
                <a:gd name="connsiteY22" fmla="*/ 1164091 h 1427616"/>
                <a:gd name="connsiteX23" fmla="*/ 5095875 w 7308850"/>
                <a:gd name="connsiteY23" fmla="*/ 1059316 h 1427616"/>
                <a:gd name="connsiteX24" fmla="*/ 4781550 w 7308850"/>
                <a:gd name="connsiteY24" fmla="*/ 811666 h 1427616"/>
                <a:gd name="connsiteX25" fmla="*/ 4568825 w 7308850"/>
                <a:gd name="connsiteY25" fmla="*/ 719591 h 1427616"/>
                <a:gd name="connsiteX26" fmla="*/ 4381500 w 7308850"/>
                <a:gd name="connsiteY26" fmla="*/ 691016 h 1427616"/>
                <a:gd name="connsiteX27" fmla="*/ 4133850 w 7308850"/>
                <a:gd name="connsiteY27" fmla="*/ 703716 h 1427616"/>
                <a:gd name="connsiteX28" fmla="*/ 3705225 w 7308850"/>
                <a:gd name="connsiteY28" fmla="*/ 760866 h 1427616"/>
                <a:gd name="connsiteX29" fmla="*/ 3378200 w 7308850"/>
                <a:gd name="connsiteY29" fmla="*/ 738641 h 1427616"/>
                <a:gd name="connsiteX30" fmla="*/ 3219450 w 7308850"/>
                <a:gd name="connsiteY30" fmla="*/ 729116 h 1427616"/>
                <a:gd name="connsiteX31" fmla="*/ 2895600 w 7308850"/>
                <a:gd name="connsiteY31" fmla="*/ 687841 h 1427616"/>
                <a:gd name="connsiteX32" fmla="*/ 2705100 w 7308850"/>
                <a:gd name="connsiteY32" fmla="*/ 621166 h 1427616"/>
                <a:gd name="connsiteX33" fmla="*/ 2511425 w 7308850"/>
                <a:gd name="connsiteY33" fmla="*/ 490991 h 1427616"/>
                <a:gd name="connsiteX34" fmla="*/ 2082800 w 7308850"/>
                <a:gd name="connsiteY34" fmla="*/ 84591 h 1427616"/>
                <a:gd name="connsiteX35" fmla="*/ 1809750 w 7308850"/>
                <a:gd name="connsiteY35" fmla="*/ 5216 h 1427616"/>
                <a:gd name="connsiteX36" fmla="*/ 1520825 w 7308850"/>
                <a:gd name="connsiteY36" fmla="*/ 30616 h 1427616"/>
                <a:gd name="connsiteX37" fmla="*/ 1073150 w 7308850"/>
                <a:gd name="connsiteY37" fmla="*/ 284616 h 1427616"/>
                <a:gd name="connsiteX38" fmla="*/ 622300 w 7308850"/>
                <a:gd name="connsiteY38" fmla="*/ 297316 h 1427616"/>
                <a:gd name="connsiteX39" fmla="*/ 0 w 7308850"/>
                <a:gd name="connsiteY39"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673850 w 7308850"/>
                <a:gd name="connsiteY14" fmla="*/ 1224416 h 1427616"/>
                <a:gd name="connsiteX15" fmla="*/ 6623050 w 7308850"/>
                <a:gd name="connsiteY15" fmla="*/ 1211716 h 1427616"/>
                <a:gd name="connsiteX16" fmla="*/ 6489700 w 7308850"/>
                <a:gd name="connsiteY16" fmla="*/ 1179966 h 1427616"/>
                <a:gd name="connsiteX17" fmla="*/ 6308725 w 7308850"/>
                <a:gd name="connsiteY17" fmla="*/ 1164091 h 1427616"/>
                <a:gd name="connsiteX18" fmla="*/ 5807075 w 7308850"/>
                <a:gd name="connsiteY18" fmla="*/ 1233941 h 1427616"/>
                <a:gd name="connsiteX19" fmla="*/ 5578475 w 7308850"/>
                <a:gd name="connsiteY19" fmla="*/ 1237116 h 1427616"/>
                <a:gd name="connsiteX20" fmla="*/ 5416550 w 7308850"/>
                <a:gd name="connsiteY20" fmla="*/ 1211716 h 1427616"/>
                <a:gd name="connsiteX21" fmla="*/ 5267325 w 7308850"/>
                <a:gd name="connsiteY21" fmla="*/ 1164091 h 1427616"/>
                <a:gd name="connsiteX22" fmla="*/ 5095875 w 7308850"/>
                <a:gd name="connsiteY22" fmla="*/ 1059316 h 1427616"/>
                <a:gd name="connsiteX23" fmla="*/ 4781550 w 7308850"/>
                <a:gd name="connsiteY23" fmla="*/ 811666 h 1427616"/>
                <a:gd name="connsiteX24" fmla="*/ 4568825 w 7308850"/>
                <a:gd name="connsiteY24" fmla="*/ 719591 h 1427616"/>
                <a:gd name="connsiteX25" fmla="*/ 4381500 w 7308850"/>
                <a:gd name="connsiteY25" fmla="*/ 691016 h 1427616"/>
                <a:gd name="connsiteX26" fmla="*/ 4133850 w 7308850"/>
                <a:gd name="connsiteY26" fmla="*/ 703716 h 1427616"/>
                <a:gd name="connsiteX27" fmla="*/ 3705225 w 7308850"/>
                <a:gd name="connsiteY27" fmla="*/ 760866 h 1427616"/>
                <a:gd name="connsiteX28" fmla="*/ 3378200 w 7308850"/>
                <a:gd name="connsiteY28" fmla="*/ 738641 h 1427616"/>
                <a:gd name="connsiteX29" fmla="*/ 3219450 w 7308850"/>
                <a:gd name="connsiteY29" fmla="*/ 729116 h 1427616"/>
                <a:gd name="connsiteX30" fmla="*/ 2895600 w 7308850"/>
                <a:gd name="connsiteY30" fmla="*/ 687841 h 1427616"/>
                <a:gd name="connsiteX31" fmla="*/ 2705100 w 7308850"/>
                <a:gd name="connsiteY31" fmla="*/ 621166 h 1427616"/>
                <a:gd name="connsiteX32" fmla="*/ 2511425 w 7308850"/>
                <a:gd name="connsiteY32" fmla="*/ 490991 h 1427616"/>
                <a:gd name="connsiteX33" fmla="*/ 2082800 w 7308850"/>
                <a:gd name="connsiteY33" fmla="*/ 84591 h 1427616"/>
                <a:gd name="connsiteX34" fmla="*/ 1809750 w 7308850"/>
                <a:gd name="connsiteY34" fmla="*/ 5216 h 1427616"/>
                <a:gd name="connsiteX35" fmla="*/ 1520825 w 7308850"/>
                <a:gd name="connsiteY35" fmla="*/ 30616 h 1427616"/>
                <a:gd name="connsiteX36" fmla="*/ 1073150 w 7308850"/>
                <a:gd name="connsiteY36" fmla="*/ 284616 h 1427616"/>
                <a:gd name="connsiteX37" fmla="*/ 622300 w 7308850"/>
                <a:gd name="connsiteY37" fmla="*/ 297316 h 1427616"/>
                <a:gd name="connsiteX38" fmla="*/ 0 w 7308850"/>
                <a:gd name="connsiteY38"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69100 w 7308850"/>
                <a:gd name="connsiteY12" fmla="*/ 1262516 h 1427616"/>
                <a:gd name="connsiteX13" fmla="*/ 6750050 w 7308850"/>
                <a:gd name="connsiteY13" fmla="*/ 1256166 h 1427616"/>
                <a:gd name="connsiteX14" fmla="*/ 6623050 w 7308850"/>
                <a:gd name="connsiteY14" fmla="*/ 1211716 h 1427616"/>
                <a:gd name="connsiteX15" fmla="*/ 6489700 w 7308850"/>
                <a:gd name="connsiteY15" fmla="*/ 1179966 h 1427616"/>
                <a:gd name="connsiteX16" fmla="*/ 6308725 w 7308850"/>
                <a:gd name="connsiteY16" fmla="*/ 1164091 h 1427616"/>
                <a:gd name="connsiteX17" fmla="*/ 5807075 w 7308850"/>
                <a:gd name="connsiteY17" fmla="*/ 1233941 h 1427616"/>
                <a:gd name="connsiteX18" fmla="*/ 5578475 w 7308850"/>
                <a:gd name="connsiteY18" fmla="*/ 1237116 h 1427616"/>
                <a:gd name="connsiteX19" fmla="*/ 5416550 w 7308850"/>
                <a:gd name="connsiteY19" fmla="*/ 1211716 h 1427616"/>
                <a:gd name="connsiteX20" fmla="*/ 5267325 w 7308850"/>
                <a:gd name="connsiteY20" fmla="*/ 1164091 h 1427616"/>
                <a:gd name="connsiteX21" fmla="*/ 5095875 w 7308850"/>
                <a:gd name="connsiteY21" fmla="*/ 1059316 h 1427616"/>
                <a:gd name="connsiteX22" fmla="*/ 4781550 w 7308850"/>
                <a:gd name="connsiteY22" fmla="*/ 811666 h 1427616"/>
                <a:gd name="connsiteX23" fmla="*/ 4568825 w 7308850"/>
                <a:gd name="connsiteY23" fmla="*/ 719591 h 1427616"/>
                <a:gd name="connsiteX24" fmla="*/ 4381500 w 7308850"/>
                <a:gd name="connsiteY24" fmla="*/ 691016 h 1427616"/>
                <a:gd name="connsiteX25" fmla="*/ 4133850 w 7308850"/>
                <a:gd name="connsiteY25" fmla="*/ 703716 h 1427616"/>
                <a:gd name="connsiteX26" fmla="*/ 3705225 w 7308850"/>
                <a:gd name="connsiteY26" fmla="*/ 760866 h 1427616"/>
                <a:gd name="connsiteX27" fmla="*/ 3378200 w 7308850"/>
                <a:gd name="connsiteY27" fmla="*/ 738641 h 1427616"/>
                <a:gd name="connsiteX28" fmla="*/ 3219450 w 7308850"/>
                <a:gd name="connsiteY28" fmla="*/ 729116 h 1427616"/>
                <a:gd name="connsiteX29" fmla="*/ 2895600 w 7308850"/>
                <a:gd name="connsiteY29" fmla="*/ 687841 h 1427616"/>
                <a:gd name="connsiteX30" fmla="*/ 2705100 w 7308850"/>
                <a:gd name="connsiteY30" fmla="*/ 621166 h 1427616"/>
                <a:gd name="connsiteX31" fmla="*/ 2511425 w 7308850"/>
                <a:gd name="connsiteY31" fmla="*/ 490991 h 1427616"/>
                <a:gd name="connsiteX32" fmla="*/ 2082800 w 7308850"/>
                <a:gd name="connsiteY32" fmla="*/ 84591 h 1427616"/>
                <a:gd name="connsiteX33" fmla="*/ 1809750 w 7308850"/>
                <a:gd name="connsiteY33" fmla="*/ 5216 h 1427616"/>
                <a:gd name="connsiteX34" fmla="*/ 1520825 w 7308850"/>
                <a:gd name="connsiteY34" fmla="*/ 30616 h 1427616"/>
                <a:gd name="connsiteX35" fmla="*/ 1073150 w 7308850"/>
                <a:gd name="connsiteY35" fmla="*/ 284616 h 1427616"/>
                <a:gd name="connsiteX36" fmla="*/ 622300 w 7308850"/>
                <a:gd name="connsiteY36" fmla="*/ 297316 h 1427616"/>
                <a:gd name="connsiteX37" fmla="*/ 0 w 7308850"/>
                <a:gd name="connsiteY37"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750050 w 7308850"/>
                <a:gd name="connsiteY12" fmla="*/ 1256166 h 1427616"/>
                <a:gd name="connsiteX13" fmla="*/ 6623050 w 7308850"/>
                <a:gd name="connsiteY13" fmla="*/ 1211716 h 1427616"/>
                <a:gd name="connsiteX14" fmla="*/ 6489700 w 7308850"/>
                <a:gd name="connsiteY14" fmla="*/ 1179966 h 1427616"/>
                <a:gd name="connsiteX15" fmla="*/ 6308725 w 7308850"/>
                <a:gd name="connsiteY15" fmla="*/ 1164091 h 1427616"/>
                <a:gd name="connsiteX16" fmla="*/ 5807075 w 7308850"/>
                <a:gd name="connsiteY16" fmla="*/ 1233941 h 1427616"/>
                <a:gd name="connsiteX17" fmla="*/ 5578475 w 7308850"/>
                <a:gd name="connsiteY17" fmla="*/ 1237116 h 1427616"/>
                <a:gd name="connsiteX18" fmla="*/ 5416550 w 7308850"/>
                <a:gd name="connsiteY18" fmla="*/ 1211716 h 1427616"/>
                <a:gd name="connsiteX19" fmla="*/ 5267325 w 7308850"/>
                <a:gd name="connsiteY19" fmla="*/ 1164091 h 1427616"/>
                <a:gd name="connsiteX20" fmla="*/ 5095875 w 7308850"/>
                <a:gd name="connsiteY20" fmla="*/ 1059316 h 1427616"/>
                <a:gd name="connsiteX21" fmla="*/ 4781550 w 7308850"/>
                <a:gd name="connsiteY21" fmla="*/ 811666 h 1427616"/>
                <a:gd name="connsiteX22" fmla="*/ 4568825 w 7308850"/>
                <a:gd name="connsiteY22" fmla="*/ 719591 h 1427616"/>
                <a:gd name="connsiteX23" fmla="*/ 4381500 w 7308850"/>
                <a:gd name="connsiteY23" fmla="*/ 691016 h 1427616"/>
                <a:gd name="connsiteX24" fmla="*/ 4133850 w 7308850"/>
                <a:gd name="connsiteY24" fmla="*/ 703716 h 1427616"/>
                <a:gd name="connsiteX25" fmla="*/ 3705225 w 7308850"/>
                <a:gd name="connsiteY25" fmla="*/ 760866 h 1427616"/>
                <a:gd name="connsiteX26" fmla="*/ 3378200 w 7308850"/>
                <a:gd name="connsiteY26" fmla="*/ 738641 h 1427616"/>
                <a:gd name="connsiteX27" fmla="*/ 3219450 w 7308850"/>
                <a:gd name="connsiteY27" fmla="*/ 729116 h 1427616"/>
                <a:gd name="connsiteX28" fmla="*/ 2895600 w 7308850"/>
                <a:gd name="connsiteY28" fmla="*/ 687841 h 1427616"/>
                <a:gd name="connsiteX29" fmla="*/ 2705100 w 7308850"/>
                <a:gd name="connsiteY29" fmla="*/ 621166 h 1427616"/>
                <a:gd name="connsiteX30" fmla="*/ 2511425 w 7308850"/>
                <a:gd name="connsiteY30" fmla="*/ 490991 h 1427616"/>
                <a:gd name="connsiteX31" fmla="*/ 2082800 w 7308850"/>
                <a:gd name="connsiteY31" fmla="*/ 84591 h 1427616"/>
                <a:gd name="connsiteX32" fmla="*/ 1809750 w 7308850"/>
                <a:gd name="connsiteY32" fmla="*/ 5216 h 1427616"/>
                <a:gd name="connsiteX33" fmla="*/ 1520825 w 7308850"/>
                <a:gd name="connsiteY33" fmla="*/ 30616 h 1427616"/>
                <a:gd name="connsiteX34" fmla="*/ 1073150 w 7308850"/>
                <a:gd name="connsiteY34" fmla="*/ 284616 h 1427616"/>
                <a:gd name="connsiteX35" fmla="*/ 622300 w 7308850"/>
                <a:gd name="connsiteY35" fmla="*/ 297316 h 1427616"/>
                <a:gd name="connsiteX36" fmla="*/ 0 w 7308850"/>
                <a:gd name="connsiteY36"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97700 w 7308850"/>
                <a:gd name="connsiteY5" fmla="*/ 1376816 h 1427616"/>
                <a:gd name="connsiteX6" fmla="*/ 6972300 w 7308850"/>
                <a:gd name="connsiteY6" fmla="*/ 1364116 h 1427616"/>
                <a:gd name="connsiteX7" fmla="*/ 6953250 w 7308850"/>
                <a:gd name="connsiteY7" fmla="*/ 1357766 h 1427616"/>
                <a:gd name="connsiteX8" fmla="*/ 6908800 w 7308850"/>
                <a:gd name="connsiteY8" fmla="*/ 1338716 h 1427616"/>
                <a:gd name="connsiteX9" fmla="*/ 6889750 w 7308850"/>
                <a:gd name="connsiteY9" fmla="*/ 1319666 h 1427616"/>
                <a:gd name="connsiteX10" fmla="*/ 6851650 w 7308850"/>
                <a:gd name="connsiteY10" fmla="*/ 1306966 h 1427616"/>
                <a:gd name="connsiteX11" fmla="*/ 6813550 w 7308850"/>
                <a:gd name="connsiteY11" fmla="*/ 1287916 h 1427616"/>
                <a:gd name="connsiteX12" fmla="*/ 6623050 w 7308850"/>
                <a:gd name="connsiteY12" fmla="*/ 1211716 h 1427616"/>
                <a:gd name="connsiteX13" fmla="*/ 6489700 w 7308850"/>
                <a:gd name="connsiteY13" fmla="*/ 1179966 h 1427616"/>
                <a:gd name="connsiteX14" fmla="*/ 6308725 w 7308850"/>
                <a:gd name="connsiteY14" fmla="*/ 1164091 h 1427616"/>
                <a:gd name="connsiteX15" fmla="*/ 5807075 w 7308850"/>
                <a:gd name="connsiteY15" fmla="*/ 1233941 h 1427616"/>
                <a:gd name="connsiteX16" fmla="*/ 5578475 w 7308850"/>
                <a:gd name="connsiteY16" fmla="*/ 1237116 h 1427616"/>
                <a:gd name="connsiteX17" fmla="*/ 5416550 w 7308850"/>
                <a:gd name="connsiteY17" fmla="*/ 1211716 h 1427616"/>
                <a:gd name="connsiteX18" fmla="*/ 5267325 w 7308850"/>
                <a:gd name="connsiteY18" fmla="*/ 1164091 h 1427616"/>
                <a:gd name="connsiteX19" fmla="*/ 5095875 w 7308850"/>
                <a:gd name="connsiteY19" fmla="*/ 1059316 h 1427616"/>
                <a:gd name="connsiteX20" fmla="*/ 4781550 w 7308850"/>
                <a:gd name="connsiteY20" fmla="*/ 811666 h 1427616"/>
                <a:gd name="connsiteX21" fmla="*/ 4568825 w 7308850"/>
                <a:gd name="connsiteY21" fmla="*/ 719591 h 1427616"/>
                <a:gd name="connsiteX22" fmla="*/ 4381500 w 7308850"/>
                <a:gd name="connsiteY22" fmla="*/ 691016 h 1427616"/>
                <a:gd name="connsiteX23" fmla="*/ 4133850 w 7308850"/>
                <a:gd name="connsiteY23" fmla="*/ 703716 h 1427616"/>
                <a:gd name="connsiteX24" fmla="*/ 3705225 w 7308850"/>
                <a:gd name="connsiteY24" fmla="*/ 760866 h 1427616"/>
                <a:gd name="connsiteX25" fmla="*/ 3378200 w 7308850"/>
                <a:gd name="connsiteY25" fmla="*/ 738641 h 1427616"/>
                <a:gd name="connsiteX26" fmla="*/ 3219450 w 7308850"/>
                <a:gd name="connsiteY26" fmla="*/ 729116 h 1427616"/>
                <a:gd name="connsiteX27" fmla="*/ 2895600 w 7308850"/>
                <a:gd name="connsiteY27" fmla="*/ 687841 h 1427616"/>
                <a:gd name="connsiteX28" fmla="*/ 2705100 w 7308850"/>
                <a:gd name="connsiteY28" fmla="*/ 621166 h 1427616"/>
                <a:gd name="connsiteX29" fmla="*/ 2511425 w 7308850"/>
                <a:gd name="connsiteY29" fmla="*/ 490991 h 1427616"/>
                <a:gd name="connsiteX30" fmla="*/ 2082800 w 7308850"/>
                <a:gd name="connsiteY30" fmla="*/ 84591 h 1427616"/>
                <a:gd name="connsiteX31" fmla="*/ 1809750 w 7308850"/>
                <a:gd name="connsiteY31" fmla="*/ 5216 h 1427616"/>
                <a:gd name="connsiteX32" fmla="*/ 1520825 w 7308850"/>
                <a:gd name="connsiteY32" fmla="*/ 30616 h 1427616"/>
                <a:gd name="connsiteX33" fmla="*/ 1073150 w 7308850"/>
                <a:gd name="connsiteY33" fmla="*/ 284616 h 1427616"/>
                <a:gd name="connsiteX34" fmla="*/ 622300 w 7308850"/>
                <a:gd name="connsiteY34" fmla="*/ 297316 h 1427616"/>
                <a:gd name="connsiteX35" fmla="*/ 0 w 7308850"/>
                <a:gd name="connsiteY35"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72300 w 7308850"/>
                <a:gd name="connsiteY5" fmla="*/ 1364116 h 1427616"/>
                <a:gd name="connsiteX6" fmla="*/ 6953250 w 7308850"/>
                <a:gd name="connsiteY6" fmla="*/ 1357766 h 1427616"/>
                <a:gd name="connsiteX7" fmla="*/ 6908800 w 7308850"/>
                <a:gd name="connsiteY7" fmla="*/ 1338716 h 1427616"/>
                <a:gd name="connsiteX8" fmla="*/ 6889750 w 7308850"/>
                <a:gd name="connsiteY8" fmla="*/ 1319666 h 1427616"/>
                <a:gd name="connsiteX9" fmla="*/ 6851650 w 7308850"/>
                <a:gd name="connsiteY9" fmla="*/ 1306966 h 1427616"/>
                <a:gd name="connsiteX10" fmla="*/ 6813550 w 7308850"/>
                <a:gd name="connsiteY10" fmla="*/ 1287916 h 1427616"/>
                <a:gd name="connsiteX11" fmla="*/ 6623050 w 7308850"/>
                <a:gd name="connsiteY11" fmla="*/ 1211716 h 1427616"/>
                <a:gd name="connsiteX12" fmla="*/ 6489700 w 7308850"/>
                <a:gd name="connsiteY12" fmla="*/ 1179966 h 1427616"/>
                <a:gd name="connsiteX13" fmla="*/ 6308725 w 7308850"/>
                <a:gd name="connsiteY13" fmla="*/ 1164091 h 1427616"/>
                <a:gd name="connsiteX14" fmla="*/ 5807075 w 7308850"/>
                <a:gd name="connsiteY14" fmla="*/ 1233941 h 1427616"/>
                <a:gd name="connsiteX15" fmla="*/ 5578475 w 7308850"/>
                <a:gd name="connsiteY15" fmla="*/ 1237116 h 1427616"/>
                <a:gd name="connsiteX16" fmla="*/ 5416550 w 7308850"/>
                <a:gd name="connsiteY16" fmla="*/ 1211716 h 1427616"/>
                <a:gd name="connsiteX17" fmla="*/ 5267325 w 7308850"/>
                <a:gd name="connsiteY17" fmla="*/ 1164091 h 1427616"/>
                <a:gd name="connsiteX18" fmla="*/ 5095875 w 7308850"/>
                <a:gd name="connsiteY18" fmla="*/ 1059316 h 1427616"/>
                <a:gd name="connsiteX19" fmla="*/ 4781550 w 7308850"/>
                <a:gd name="connsiteY19" fmla="*/ 811666 h 1427616"/>
                <a:gd name="connsiteX20" fmla="*/ 4568825 w 7308850"/>
                <a:gd name="connsiteY20" fmla="*/ 719591 h 1427616"/>
                <a:gd name="connsiteX21" fmla="*/ 4381500 w 7308850"/>
                <a:gd name="connsiteY21" fmla="*/ 691016 h 1427616"/>
                <a:gd name="connsiteX22" fmla="*/ 4133850 w 7308850"/>
                <a:gd name="connsiteY22" fmla="*/ 703716 h 1427616"/>
                <a:gd name="connsiteX23" fmla="*/ 3705225 w 7308850"/>
                <a:gd name="connsiteY23" fmla="*/ 760866 h 1427616"/>
                <a:gd name="connsiteX24" fmla="*/ 3378200 w 7308850"/>
                <a:gd name="connsiteY24" fmla="*/ 738641 h 1427616"/>
                <a:gd name="connsiteX25" fmla="*/ 3219450 w 7308850"/>
                <a:gd name="connsiteY25" fmla="*/ 729116 h 1427616"/>
                <a:gd name="connsiteX26" fmla="*/ 2895600 w 7308850"/>
                <a:gd name="connsiteY26" fmla="*/ 687841 h 1427616"/>
                <a:gd name="connsiteX27" fmla="*/ 2705100 w 7308850"/>
                <a:gd name="connsiteY27" fmla="*/ 621166 h 1427616"/>
                <a:gd name="connsiteX28" fmla="*/ 2511425 w 7308850"/>
                <a:gd name="connsiteY28" fmla="*/ 490991 h 1427616"/>
                <a:gd name="connsiteX29" fmla="*/ 2082800 w 7308850"/>
                <a:gd name="connsiteY29" fmla="*/ 84591 h 1427616"/>
                <a:gd name="connsiteX30" fmla="*/ 1809750 w 7308850"/>
                <a:gd name="connsiteY30" fmla="*/ 5216 h 1427616"/>
                <a:gd name="connsiteX31" fmla="*/ 1520825 w 7308850"/>
                <a:gd name="connsiteY31" fmla="*/ 30616 h 1427616"/>
                <a:gd name="connsiteX32" fmla="*/ 1073150 w 7308850"/>
                <a:gd name="connsiteY32" fmla="*/ 284616 h 1427616"/>
                <a:gd name="connsiteX33" fmla="*/ 622300 w 7308850"/>
                <a:gd name="connsiteY33" fmla="*/ 297316 h 1427616"/>
                <a:gd name="connsiteX34" fmla="*/ 0 w 7308850"/>
                <a:gd name="connsiteY34"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72300 w 7308850"/>
                <a:gd name="connsiteY5" fmla="*/ 1364116 h 1427616"/>
                <a:gd name="connsiteX6" fmla="*/ 6953250 w 7308850"/>
                <a:gd name="connsiteY6" fmla="*/ 1357766 h 1427616"/>
                <a:gd name="connsiteX7" fmla="*/ 6908800 w 7308850"/>
                <a:gd name="connsiteY7" fmla="*/ 1338716 h 1427616"/>
                <a:gd name="connsiteX8" fmla="*/ 6851650 w 7308850"/>
                <a:gd name="connsiteY8" fmla="*/ 1306966 h 1427616"/>
                <a:gd name="connsiteX9" fmla="*/ 6813550 w 7308850"/>
                <a:gd name="connsiteY9" fmla="*/ 1287916 h 1427616"/>
                <a:gd name="connsiteX10" fmla="*/ 6623050 w 7308850"/>
                <a:gd name="connsiteY10" fmla="*/ 1211716 h 1427616"/>
                <a:gd name="connsiteX11" fmla="*/ 6489700 w 7308850"/>
                <a:gd name="connsiteY11" fmla="*/ 1179966 h 1427616"/>
                <a:gd name="connsiteX12" fmla="*/ 6308725 w 7308850"/>
                <a:gd name="connsiteY12" fmla="*/ 1164091 h 1427616"/>
                <a:gd name="connsiteX13" fmla="*/ 5807075 w 7308850"/>
                <a:gd name="connsiteY13" fmla="*/ 1233941 h 1427616"/>
                <a:gd name="connsiteX14" fmla="*/ 5578475 w 7308850"/>
                <a:gd name="connsiteY14" fmla="*/ 1237116 h 1427616"/>
                <a:gd name="connsiteX15" fmla="*/ 5416550 w 7308850"/>
                <a:gd name="connsiteY15" fmla="*/ 1211716 h 1427616"/>
                <a:gd name="connsiteX16" fmla="*/ 5267325 w 7308850"/>
                <a:gd name="connsiteY16" fmla="*/ 1164091 h 1427616"/>
                <a:gd name="connsiteX17" fmla="*/ 5095875 w 7308850"/>
                <a:gd name="connsiteY17" fmla="*/ 1059316 h 1427616"/>
                <a:gd name="connsiteX18" fmla="*/ 4781550 w 7308850"/>
                <a:gd name="connsiteY18" fmla="*/ 811666 h 1427616"/>
                <a:gd name="connsiteX19" fmla="*/ 4568825 w 7308850"/>
                <a:gd name="connsiteY19" fmla="*/ 719591 h 1427616"/>
                <a:gd name="connsiteX20" fmla="*/ 4381500 w 7308850"/>
                <a:gd name="connsiteY20" fmla="*/ 691016 h 1427616"/>
                <a:gd name="connsiteX21" fmla="*/ 4133850 w 7308850"/>
                <a:gd name="connsiteY21" fmla="*/ 703716 h 1427616"/>
                <a:gd name="connsiteX22" fmla="*/ 3705225 w 7308850"/>
                <a:gd name="connsiteY22" fmla="*/ 760866 h 1427616"/>
                <a:gd name="connsiteX23" fmla="*/ 3378200 w 7308850"/>
                <a:gd name="connsiteY23" fmla="*/ 738641 h 1427616"/>
                <a:gd name="connsiteX24" fmla="*/ 3219450 w 7308850"/>
                <a:gd name="connsiteY24" fmla="*/ 729116 h 1427616"/>
                <a:gd name="connsiteX25" fmla="*/ 2895600 w 7308850"/>
                <a:gd name="connsiteY25" fmla="*/ 687841 h 1427616"/>
                <a:gd name="connsiteX26" fmla="*/ 2705100 w 7308850"/>
                <a:gd name="connsiteY26" fmla="*/ 621166 h 1427616"/>
                <a:gd name="connsiteX27" fmla="*/ 2511425 w 7308850"/>
                <a:gd name="connsiteY27" fmla="*/ 490991 h 1427616"/>
                <a:gd name="connsiteX28" fmla="*/ 2082800 w 7308850"/>
                <a:gd name="connsiteY28" fmla="*/ 84591 h 1427616"/>
                <a:gd name="connsiteX29" fmla="*/ 1809750 w 7308850"/>
                <a:gd name="connsiteY29" fmla="*/ 5216 h 1427616"/>
                <a:gd name="connsiteX30" fmla="*/ 1520825 w 7308850"/>
                <a:gd name="connsiteY30" fmla="*/ 30616 h 1427616"/>
                <a:gd name="connsiteX31" fmla="*/ 1073150 w 7308850"/>
                <a:gd name="connsiteY31" fmla="*/ 284616 h 1427616"/>
                <a:gd name="connsiteX32" fmla="*/ 622300 w 7308850"/>
                <a:gd name="connsiteY32" fmla="*/ 297316 h 1427616"/>
                <a:gd name="connsiteX33" fmla="*/ 0 w 7308850"/>
                <a:gd name="connsiteY33"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72300 w 7308850"/>
                <a:gd name="connsiteY5" fmla="*/ 1364116 h 1427616"/>
                <a:gd name="connsiteX6" fmla="*/ 6953250 w 7308850"/>
                <a:gd name="connsiteY6" fmla="*/ 1357766 h 1427616"/>
                <a:gd name="connsiteX7" fmla="*/ 6908800 w 7308850"/>
                <a:gd name="connsiteY7" fmla="*/ 1338716 h 1427616"/>
                <a:gd name="connsiteX8" fmla="*/ 6813550 w 7308850"/>
                <a:gd name="connsiteY8" fmla="*/ 1287916 h 1427616"/>
                <a:gd name="connsiteX9" fmla="*/ 6623050 w 7308850"/>
                <a:gd name="connsiteY9" fmla="*/ 1211716 h 1427616"/>
                <a:gd name="connsiteX10" fmla="*/ 6489700 w 7308850"/>
                <a:gd name="connsiteY10" fmla="*/ 1179966 h 1427616"/>
                <a:gd name="connsiteX11" fmla="*/ 6308725 w 7308850"/>
                <a:gd name="connsiteY11" fmla="*/ 1164091 h 1427616"/>
                <a:gd name="connsiteX12" fmla="*/ 5807075 w 7308850"/>
                <a:gd name="connsiteY12" fmla="*/ 1233941 h 1427616"/>
                <a:gd name="connsiteX13" fmla="*/ 5578475 w 7308850"/>
                <a:gd name="connsiteY13" fmla="*/ 1237116 h 1427616"/>
                <a:gd name="connsiteX14" fmla="*/ 5416550 w 7308850"/>
                <a:gd name="connsiteY14" fmla="*/ 1211716 h 1427616"/>
                <a:gd name="connsiteX15" fmla="*/ 5267325 w 7308850"/>
                <a:gd name="connsiteY15" fmla="*/ 1164091 h 1427616"/>
                <a:gd name="connsiteX16" fmla="*/ 5095875 w 7308850"/>
                <a:gd name="connsiteY16" fmla="*/ 1059316 h 1427616"/>
                <a:gd name="connsiteX17" fmla="*/ 4781550 w 7308850"/>
                <a:gd name="connsiteY17" fmla="*/ 811666 h 1427616"/>
                <a:gd name="connsiteX18" fmla="*/ 4568825 w 7308850"/>
                <a:gd name="connsiteY18" fmla="*/ 719591 h 1427616"/>
                <a:gd name="connsiteX19" fmla="*/ 4381500 w 7308850"/>
                <a:gd name="connsiteY19" fmla="*/ 691016 h 1427616"/>
                <a:gd name="connsiteX20" fmla="*/ 4133850 w 7308850"/>
                <a:gd name="connsiteY20" fmla="*/ 703716 h 1427616"/>
                <a:gd name="connsiteX21" fmla="*/ 3705225 w 7308850"/>
                <a:gd name="connsiteY21" fmla="*/ 760866 h 1427616"/>
                <a:gd name="connsiteX22" fmla="*/ 3378200 w 7308850"/>
                <a:gd name="connsiteY22" fmla="*/ 738641 h 1427616"/>
                <a:gd name="connsiteX23" fmla="*/ 3219450 w 7308850"/>
                <a:gd name="connsiteY23" fmla="*/ 729116 h 1427616"/>
                <a:gd name="connsiteX24" fmla="*/ 2895600 w 7308850"/>
                <a:gd name="connsiteY24" fmla="*/ 687841 h 1427616"/>
                <a:gd name="connsiteX25" fmla="*/ 2705100 w 7308850"/>
                <a:gd name="connsiteY25" fmla="*/ 621166 h 1427616"/>
                <a:gd name="connsiteX26" fmla="*/ 2511425 w 7308850"/>
                <a:gd name="connsiteY26" fmla="*/ 490991 h 1427616"/>
                <a:gd name="connsiteX27" fmla="*/ 2082800 w 7308850"/>
                <a:gd name="connsiteY27" fmla="*/ 84591 h 1427616"/>
                <a:gd name="connsiteX28" fmla="*/ 1809750 w 7308850"/>
                <a:gd name="connsiteY28" fmla="*/ 5216 h 1427616"/>
                <a:gd name="connsiteX29" fmla="*/ 1520825 w 7308850"/>
                <a:gd name="connsiteY29" fmla="*/ 30616 h 1427616"/>
                <a:gd name="connsiteX30" fmla="*/ 1073150 w 7308850"/>
                <a:gd name="connsiteY30" fmla="*/ 284616 h 1427616"/>
                <a:gd name="connsiteX31" fmla="*/ 622300 w 7308850"/>
                <a:gd name="connsiteY31" fmla="*/ 297316 h 1427616"/>
                <a:gd name="connsiteX32" fmla="*/ 0 w 7308850"/>
                <a:gd name="connsiteY32"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72300 w 7308850"/>
                <a:gd name="connsiteY5" fmla="*/ 1364116 h 1427616"/>
                <a:gd name="connsiteX6" fmla="*/ 6953250 w 7308850"/>
                <a:gd name="connsiteY6" fmla="*/ 1357766 h 1427616"/>
                <a:gd name="connsiteX7" fmla="*/ 6908800 w 7308850"/>
                <a:gd name="connsiteY7" fmla="*/ 1338716 h 1427616"/>
                <a:gd name="connsiteX8" fmla="*/ 6810375 w 7308850"/>
                <a:gd name="connsiteY8" fmla="*/ 1297441 h 1427616"/>
                <a:gd name="connsiteX9" fmla="*/ 6623050 w 7308850"/>
                <a:gd name="connsiteY9" fmla="*/ 1211716 h 1427616"/>
                <a:gd name="connsiteX10" fmla="*/ 6489700 w 7308850"/>
                <a:gd name="connsiteY10" fmla="*/ 1179966 h 1427616"/>
                <a:gd name="connsiteX11" fmla="*/ 6308725 w 7308850"/>
                <a:gd name="connsiteY11" fmla="*/ 1164091 h 1427616"/>
                <a:gd name="connsiteX12" fmla="*/ 5807075 w 7308850"/>
                <a:gd name="connsiteY12" fmla="*/ 1233941 h 1427616"/>
                <a:gd name="connsiteX13" fmla="*/ 5578475 w 7308850"/>
                <a:gd name="connsiteY13" fmla="*/ 1237116 h 1427616"/>
                <a:gd name="connsiteX14" fmla="*/ 5416550 w 7308850"/>
                <a:gd name="connsiteY14" fmla="*/ 1211716 h 1427616"/>
                <a:gd name="connsiteX15" fmla="*/ 5267325 w 7308850"/>
                <a:gd name="connsiteY15" fmla="*/ 1164091 h 1427616"/>
                <a:gd name="connsiteX16" fmla="*/ 5095875 w 7308850"/>
                <a:gd name="connsiteY16" fmla="*/ 1059316 h 1427616"/>
                <a:gd name="connsiteX17" fmla="*/ 4781550 w 7308850"/>
                <a:gd name="connsiteY17" fmla="*/ 811666 h 1427616"/>
                <a:gd name="connsiteX18" fmla="*/ 4568825 w 7308850"/>
                <a:gd name="connsiteY18" fmla="*/ 719591 h 1427616"/>
                <a:gd name="connsiteX19" fmla="*/ 4381500 w 7308850"/>
                <a:gd name="connsiteY19" fmla="*/ 691016 h 1427616"/>
                <a:gd name="connsiteX20" fmla="*/ 4133850 w 7308850"/>
                <a:gd name="connsiteY20" fmla="*/ 703716 h 1427616"/>
                <a:gd name="connsiteX21" fmla="*/ 3705225 w 7308850"/>
                <a:gd name="connsiteY21" fmla="*/ 760866 h 1427616"/>
                <a:gd name="connsiteX22" fmla="*/ 3378200 w 7308850"/>
                <a:gd name="connsiteY22" fmla="*/ 738641 h 1427616"/>
                <a:gd name="connsiteX23" fmla="*/ 3219450 w 7308850"/>
                <a:gd name="connsiteY23" fmla="*/ 729116 h 1427616"/>
                <a:gd name="connsiteX24" fmla="*/ 2895600 w 7308850"/>
                <a:gd name="connsiteY24" fmla="*/ 687841 h 1427616"/>
                <a:gd name="connsiteX25" fmla="*/ 2705100 w 7308850"/>
                <a:gd name="connsiteY25" fmla="*/ 621166 h 1427616"/>
                <a:gd name="connsiteX26" fmla="*/ 2511425 w 7308850"/>
                <a:gd name="connsiteY26" fmla="*/ 490991 h 1427616"/>
                <a:gd name="connsiteX27" fmla="*/ 2082800 w 7308850"/>
                <a:gd name="connsiteY27" fmla="*/ 84591 h 1427616"/>
                <a:gd name="connsiteX28" fmla="*/ 1809750 w 7308850"/>
                <a:gd name="connsiteY28" fmla="*/ 5216 h 1427616"/>
                <a:gd name="connsiteX29" fmla="*/ 1520825 w 7308850"/>
                <a:gd name="connsiteY29" fmla="*/ 30616 h 1427616"/>
                <a:gd name="connsiteX30" fmla="*/ 1073150 w 7308850"/>
                <a:gd name="connsiteY30" fmla="*/ 284616 h 1427616"/>
                <a:gd name="connsiteX31" fmla="*/ 622300 w 7308850"/>
                <a:gd name="connsiteY31" fmla="*/ 297316 h 1427616"/>
                <a:gd name="connsiteX32" fmla="*/ 0 w 7308850"/>
                <a:gd name="connsiteY32" fmla="*/ 284616 h 1427616"/>
                <a:gd name="connsiteX0" fmla="*/ 7308850 w 7308850"/>
                <a:gd name="connsiteY0" fmla="*/ 1427616 h 1427616"/>
                <a:gd name="connsiteX1" fmla="*/ 7258050 w 7308850"/>
                <a:gd name="connsiteY1" fmla="*/ 1421266 h 1427616"/>
                <a:gd name="connsiteX2" fmla="*/ 7150100 w 7308850"/>
                <a:gd name="connsiteY2" fmla="*/ 1414916 h 1427616"/>
                <a:gd name="connsiteX3" fmla="*/ 7099300 w 7308850"/>
                <a:gd name="connsiteY3" fmla="*/ 1402216 h 1427616"/>
                <a:gd name="connsiteX4" fmla="*/ 7067550 w 7308850"/>
                <a:gd name="connsiteY4" fmla="*/ 1389516 h 1427616"/>
                <a:gd name="connsiteX5" fmla="*/ 6972300 w 7308850"/>
                <a:gd name="connsiteY5" fmla="*/ 1364116 h 1427616"/>
                <a:gd name="connsiteX6" fmla="*/ 6908800 w 7308850"/>
                <a:gd name="connsiteY6" fmla="*/ 1338716 h 1427616"/>
                <a:gd name="connsiteX7" fmla="*/ 6810375 w 7308850"/>
                <a:gd name="connsiteY7" fmla="*/ 1297441 h 1427616"/>
                <a:gd name="connsiteX8" fmla="*/ 6623050 w 7308850"/>
                <a:gd name="connsiteY8" fmla="*/ 1211716 h 1427616"/>
                <a:gd name="connsiteX9" fmla="*/ 6489700 w 7308850"/>
                <a:gd name="connsiteY9" fmla="*/ 1179966 h 1427616"/>
                <a:gd name="connsiteX10" fmla="*/ 6308725 w 7308850"/>
                <a:gd name="connsiteY10" fmla="*/ 1164091 h 1427616"/>
                <a:gd name="connsiteX11" fmla="*/ 5807075 w 7308850"/>
                <a:gd name="connsiteY11" fmla="*/ 1233941 h 1427616"/>
                <a:gd name="connsiteX12" fmla="*/ 5578475 w 7308850"/>
                <a:gd name="connsiteY12" fmla="*/ 1237116 h 1427616"/>
                <a:gd name="connsiteX13" fmla="*/ 5416550 w 7308850"/>
                <a:gd name="connsiteY13" fmla="*/ 1211716 h 1427616"/>
                <a:gd name="connsiteX14" fmla="*/ 5267325 w 7308850"/>
                <a:gd name="connsiteY14" fmla="*/ 1164091 h 1427616"/>
                <a:gd name="connsiteX15" fmla="*/ 5095875 w 7308850"/>
                <a:gd name="connsiteY15" fmla="*/ 1059316 h 1427616"/>
                <a:gd name="connsiteX16" fmla="*/ 4781550 w 7308850"/>
                <a:gd name="connsiteY16" fmla="*/ 811666 h 1427616"/>
                <a:gd name="connsiteX17" fmla="*/ 4568825 w 7308850"/>
                <a:gd name="connsiteY17" fmla="*/ 719591 h 1427616"/>
                <a:gd name="connsiteX18" fmla="*/ 4381500 w 7308850"/>
                <a:gd name="connsiteY18" fmla="*/ 691016 h 1427616"/>
                <a:gd name="connsiteX19" fmla="*/ 4133850 w 7308850"/>
                <a:gd name="connsiteY19" fmla="*/ 703716 h 1427616"/>
                <a:gd name="connsiteX20" fmla="*/ 3705225 w 7308850"/>
                <a:gd name="connsiteY20" fmla="*/ 760866 h 1427616"/>
                <a:gd name="connsiteX21" fmla="*/ 3378200 w 7308850"/>
                <a:gd name="connsiteY21" fmla="*/ 738641 h 1427616"/>
                <a:gd name="connsiteX22" fmla="*/ 3219450 w 7308850"/>
                <a:gd name="connsiteY22" fmla="*/ 729116 h 1427616"/>
                <a:gd name="connsiteX23" fmla="*/ 2895600 w 7308850"/>
                <a:gd name="connsiteY23" fmla="*/ 687841 h 1427616"/>
                <a:gd name="connsiteX24" fmla="*/ 2705100 w 7308850"/>
                <a:gd name="connsiteY24" fmla="*/ 621166 h 1427616"/>
                <a:gd name="connsiteX25" fmla="*/ 2511425 w 7308850"/>
                <a:gd name="connsiteY25" fmla="*/ 490991 h 1427616"/>
                <a:gd name="connsiteX26" fmla="*/ 2082800 w 7308850"/>
                <a:gd name="connsiteY26" fmla="*/ 84591 h 1427616"/>
                <a:gd name="connsiteX27" fmla="*/ 1809750 w 7308850"/>
                <a:gd name="connsiteY27" fmla="*/ 5216 h 1427616"/>
                <a:gd name="connsiteX28" fmla="*/ 1520825 w 7308850"/>
                <a:gd name="connsiteY28" fmla="*/ 30616 h 1427616"/>
                <a:gd name="connsiteX29" fmla="*/ 1073150 w 7308850"/>
                <a:gd name="connsiteY29" fmla="*/ 284616 h 1427616"/>
                <a:gd name="connsiteX30" fmla="*/ 622300 w 7308850"/>
                <a:gd name="connsiteY30" fmla="*/ 297316 h 1427616"/>
                <a:gd name="connsiteX31" fmla="*/ 0 w 7308850"/>
                <a:gd name="connsiteY31" fmla="*/ 284616 h 1427616"/>
                <a:gd name="connsiteX0" fmla="*/ 7308850 w 7308850"/>
                <a:gd name="connsiteY0" fmla="*/ 1427616 h 1427616"/>
                <a:gd name="connsiteX1" fmla="*/ 7258050 w 7308850"/>
                <a:gd name="connsiteY1" fmla="*/ 1421266 h 1427616"/>
                <a:gd name="connsiteX2" fmla="*/ 7099300 w 7308850"/>
                <a:gd name="connsiteY2" fmla="*/ 1402216 h 1427616"/>
                <a:gd name="connsiteX3" fmla="*/ 7067550 w 7308850"/>
                <a:gd name="connsiteY3" fmla="*/ 1389516 h 1427616"/>
                <a:gd name="connsiteX4" fmla="*/ 6972300 w 7308850"/>
                <a:gd name="connsiteY4" fmla="*/ 1364116 h 1427616"/>
                <a:gd name="connsiteX5" fmla="*/ 6908800 w 7308850"/>
                <a:gd name="connsiteY5" fmla="*/ 1338716 h 1427616"/>
                <a:gd name="connsiteX6" fmla="*/ 6810375 w 7308850"/>
                <a:gd name="connsiteY6" fmla="*/ 1297441 h 1427616"/>
                <a:gd name="connsiteX7" fmla="*/ 6623050 w 7308850"/>
                <a:gd name="connsiteY7" fmla="*/ 1211716 h 1427616"/>
                <a:gd name="connsiteX8" fmla="*/ 6489700 w 7308850"/>
                <a:gd name="connsiteY8" fmla="*/ 1179966 h 1427616"/>
                <a:gd name="connsiteX9" fmla="*/ 6308725 w 7308850"/>
                <a:gd name="connsiteY9" fmla="*/ 1164091 h 1427616"/>
                <a:gd name="connsiteX10" fmla="*/ 5807075 w 7308850"/>
                <a:gd name="connsiteY10" fmla="*/ 1233941 h 1427616"/>
                <a:gd name="connsiteX11" fmla="*/ 5578475 w 7308850"/>
                <a:gd name="connsiteY11" fmla="*/ 1237116 h 1427616"/>
                <a:gd name="connsiteX12" fmla="*/ 5416550 w 7308850"/>
                <a:gd name="connsiteY12" fmla="*/ 1211716 h 1427616"/>
                <a:gd name="connsiteX13" fmla="*/ 5267325 w 7308850"/>
                <a:gd name="connsiteY13" fmla="*/ 1164091 h 1427616"/>
                <a:gd name="connsiteX14" fmla="*/ 5095875 w 7308850"/>
                <a:gd name="connsiteY14" fmla="*/ 1059316 h 1427616"/>
                <a:gd name="connsiteX15" fmla="*/ 4781550 w 7308850"/>
                <a:gd name="connsiteY15" fmla="*/ 811666 h 1427616"/>
                <a:gd name="connsiteX16" fmla="*/ 4568825 w 7308850"/>
                <a:gd name="connsiteY16" fmla="*/ 719591 h 1427616"/>
                <a:gd name="connsiteX17" fmla="*/ 4381500 w 7308850"/>
                <a:gd name="connsiteY17" fmla="*/ 691016 h 1427616"/>
                <a:gd name="connsiteX18" fmla="*/ 4133850 w 7308850"/>
                <a:gd name="connsiteY18" fmla="*/ 703716 h 1427616"/>
                <a:gd name="connsiteX19" fmla="*/ 3705225 w 7308850"/>
                <a:gd name="connsiteY19" fmla="*/ 760866 h 1427616"/>
                <a:gd name="connsiteX20" fmla="*/ 3378200 w 7308850"/>
                <a:gd name="connsiteY20" fmla="*/ 738641 h 1427616"/>
                <a:gd name="connsiteX21" fmla="*/ 3219450 w 7308850"/>
                <a:gd name="connsiteY21" fmla="*/ 729116 h 1427616"/>
                <a:gd name="connsiteX22" fmla="*/ 2895600 w 7308850"/>
                <a:gd name="connsiteY22" fmla="*/ 687841 h 1427616"/>
                <a:gd name="connsiteX23" fmla="*/ 2705100 w 7308850"/>
                <a:gd name="connsiteY23" fmla="*/ 621166 h 1427616"/>
                <a:gd name="connsiteX24" fmla="*/ 2511425 w 7308850"/>
                <a:gd name="connsiteY24" fmla="*/ 490991 h 1427616"/>
                <a:gd name="connsiteX25" fmla="*/ 2082800 w 7308850"/>
                <a:gd name="connsiteY25" fmla="*/ 84591 h 1427616"/>
                <a:gd name="connsiteX26" fmla="*/ 1809750 w 7308850"/>
                <a:gd name="connsiteY26" fmla="*/ 5216 h 1427616"/>
                <a:gd name="connsiteX27" fmla="*/ 1520825 w 7308850"/>
                <a:gd name="connsiteY27" fmla="*/ 30616 h 1427616"/>
                <a:gd name="connsiteX28" fmla="*/ 1073150 w 7308850"/>
                <a:gd name="connsiteY28" fmla="*/ 284616 h 1427616"/>
                <a:gd name="connsiteX29" fmla="*/ 622300 w 7308850"/>
                <a:gd name="connsiteY29" fmla="*/ 297316 h 1427616"/>
                <a:gd name="connsiteX30" fmla="*/ 0 w 7308850"/>
                <a:gd name="connsiteY30" fmla="*/ 284616 h 1427616"/>
                <a:gd name="connsiteX0" fmla="*/ 7308850 w 7308850"/>
                <a:gd name="connsiteY0" fmla="*/ 1427616 h 1427616"/>
                <a:gd name="connsiteX1" fmla="*/ 7258050 w 7308850"/>
                <a:gd name="connsiteY1" fmla="*/ 1421266 h 1427616"/>
                <a:gd name="connsiteX2" fmla="*/ 7067550 w 7308850"/>
                <a:gd name="connsiteY2" fmla="*/ 1389516 h 1427616"/>
                <a:gd name="connsiteX3" fmla="*/ 6972300 w 7308850"/>
                <a:gd name="connsiteY3" fmla="*/ 1364116 h 1427616"/>
                <a:gd name="connsiteX4" fmla="*/ 6908800 w 7308850"/>
                <a:gd name="connsiteY4" fmla="*/ 1338716 h 1427616"/>
                <a:gd name="connsiteX5" fmla="*/ 6810375 w 7308850"/>
                <a:gd name="connsiteY5" fmla="*/ 1297441 h 1427616"/>
                <a:gd name="connsiteX6" fmla="*/ 6623050 w 7308850"/>
                <a:gd name="connsiteY6" fmla="*/ 1211716 h 1427616"/>
                <a:gd name="connsiteX7" fmla="*/ 6489700 w 7308850"/>
                <a:gd name="connsiteY7" fmla="*/ 1179966 h 1427616"/>
                <a:gd name="connsiteX8" fmla="*/ 6308725 w 7308850"/>
                <a:gd name="connsiteY8" fmla="*/ 1164091 h 1427616"/>
                <a:gd name="connsiteX9" fmla="*/ 5807075 w 7308850"/>
                <a:gd name="connsiteY9" fmla="*/ 1233941 h 1427616"/>
                <a:gd name="connsiteX10" fmla="*/ 5578475 w 7308850"/>
                <a:gd name="connsiteY10" fmla="*/ 1237116 h 1427616"/>
                <a:gd name="connsiteX11" fmla="*/ 5416550 w 7308850"/>
                <a:gd name="connsiteY11" fmla="*/ 1211716 h 1427616"/>
                <a:gd name="connsiteX12" fmla="*/ 5267325 w 7308850"/>
                <a:gd name="connsiteY12" fmla="*/ 1164091 h 1427616"/>
                <a:gd name="connsiteX13" fmla="*/ 5095875 w 7308850"/>
                <a:gd name="connsiteY13" fmla="*/ 1059316 h 1427616"/>
                <a:gd name="connsiteX14" fmla="*/ 4781550 w 7308850"/>
                <a:gd name="connsiteY14" fmla="*/ 811666 h 1427616"/>
                <a:gd name="connsiteX15" fmla="*/ 4568825 w 7308850"/>
                <a:gd name="connsiteY15" fmla="*/ 719591 h 1427616"/>
                <a:gd name="connsiteX16" fmla="*/ 4381500 w 7308850"/>
                <a:gd name="connsiteY16" fmla="*/ 691016 h 1427616"/>
                <a:gd name="connsiteX17" fmla="*/ 4133850 w 7308850"/>
                <a:gd name="connsiteY17" fmla="*/ 703716 h 1427616"/>
                <a:gd name="connsiteX18" fmla="*/ 3705225 w 7308850"/>
                <a:gd name="connsiteY18" fmla="*/ 760866 h 1427616"/>
                <a:gd name="connsiteX19" fmla="*/ 3378200 w 7308850"/>
                <a:gd name="connsiteY19" fmla="*/ 738641 h 1427616"/>
                <a:gd name="connsiteX20" fmla="*/ 3219450 w 7308850"/>
                <a:gd name="connsiteY20" fmla="*/ 729116 h 1427616"/>
                <a:gd name="connsiteX21" fmla="*/ 2895600 w 7308850"/>
                <a:gd name="connsiteY21" fmla="*/ 687841 h 1427616"/>
                <a:gd name="connsiteX22" fmla="*/ 2705100 w 7308850"/>
                <a:gd name="connsiteY22" fmla="*/ 621166 h 1427616"/>
                <a:gd name="connsiteX23" fmla="*/ 2511425 w 7308850"/>
                <a:gd name="connsiteY23" fmla="*/ 490991 h 1427616"/>
                <a:gd name="connsiteX24" fmla="*/ 2082800 w 7308850"/>
                <a:gd name="connsiteY24" fmla="*/ 84591 h 1427616"/>
                <a:gd name="connsiteX25" fmla="*/ 1809750 w 7308850"/>
                <a:gd name="connsiteY25" fmla="*/ 5216 h 1427616"/>
                <a:gd name="connsiteX26" fmla="*/ 1520825 w 7308850"/>
                <a:gd name="connsiteY26" fmla="*/ 30616 h 1427616"/>
                <a:gd name="connsiteX27" fmla="*/ 1073150 w 7308850"/>
                <a:gd name="connsiteY27" fmla="*/ 284616 h 1427616"/>
                <a:gd name="connsiteX28" fmla="*/ 622300 w 7308850"/>
                <a:gd name="connsiteY28" fmla="*/ 297316 h 1427616"/>
                <a:gd name="connsiteX29" fmla="*/ 0 w 7308850"/>
                <a:gd name="connsiteY29" fmla="*/ 284616 h 1427616"/>
                <a:gd name="connsiteX0" fmla="*/ 7308850 w 7308850"/>
                <a:gd name="connsiteY0" fmla="*/ 1427616 h 1427616"/>
                <a:gd name="connsiteX1" fmla="*/ 7067550 w 7308850"/>
                <a:gd name="connsiteY1" fmla="*/ 1389516 h 1427616"/>
                <a:gd name="connsiteX2" fmla="*/ 6972300 w 7308850"/>
                <a:gd name="connsiteY2" fmla="*/ 1364116 h 1427616"/>
                <a:gd name="connsiteX3" fmla="*/ 6908800 w 7308850"/>
                <a:gd name="connsiteY3" fmla="*/ 1338716 h 1427616"/>
                <a:gd name="connsiteX4" fmla="*/ 6810375 w 7308850"/>
                <a:gd name="connsiteY4" fmla="*/ 1297441 h 1427616"/>
                <a:gd name="connsiteX5" fmla="*/ 6623050 w 7308850"/>
                <a:gd name="connsiteY5" fmla="*/ 1211716 h 1427616"/>
                <a:gd name="connsiteX6" fmla="*/ 6489700 w 7308850"/>
                <a:gd name="connsiteY6" fmla="*/ 1179966 h 1427616"/>
                <a:gd name="connsiteX7" fmla="*/ 6308725 w 7308850"/>
                <a:gd name="connsiteY7" fmla="*/ 1164091 h 1427616"/>
                <a:gd name="connsiteX8" fmla="*/ 5807075 w 7308850"/>
                <a:gd name="connsiteY8" fmla="*/ 1233941 h 1427616"/>
                <a:gd name="connsiteX9" fmla="*/ 5578475 w 7308850"/>
                <a:gd name="connsiteY9" fmla="*/ 1237116 h 1427616"/>
                <a:gd name="connsiteX10" fmla="*/ 5416550 w 7308850"/>
                <a:gd name="connsiteY10" fmla="*/ 1211716 h 1427616"/>
                <a:gd name="connsiteX11" fmla="*/ 5267325 w 7308850"/>
                <a:gd name="connsiteY11" fmla="*/ 1164091 h 1427616"/>
                <a:gd name="connsiteX12" fmla="*/ 5095875 w 7308850"/>
                <a:gd name="connsiteY12" fmla="*/ 1059316 h 1427616"/>
                <a:gd name="connsiteX13" fmla="*/ 4781550 w 7308850"/>
                <a:gd name="connsiteY13" fmla="*/ 811666 h 1427616"/>
                <a:gd name="connsiteX14" fmla="*/ 4568825 w 7308850"/>
                <a:gd name="connsiteY14" fmla="*/ 719591 h 1427616"/>
                <a:gd name="connsiteX15" fmla="*/ 4381500 w 7308850"/>
                <a:gd name="connsiteY15" fmla="*/ 691016 h 1427616"/>
                <a:gd name="connsiteX16" fmla="*/ 4133850 w 7308850"/>
                <a:gd name="connsiteY16" fmla="*/ 703716 h 1427616"/>
                <a:gd name="connsiteX17" fmla="*/ 3705225 w 7308850"/>
                <a:gd name="connsiteY17" fmla="*/ 760866 h 1427616"/>
                <a:gd name="connsiteX18" fmla="*/ 3378200 w 7308850"/>
                <a:gd name="connsiteY18" fmla="*/ 738641 h 1427616"/>
                <a:gd name="connsiteX19" fmla="*/ 3219450 w 7308850"/>
                <a:gd name="connsiteY19" fmla="*/ 729116 h 1427616"/>
                <a:gd name="connsiteX20" fmla="*/ 2895600 w 7308850"/>
                <a:gd name="connsiteY20" fmla="*/ 687841 h 1427616"/>
                <a:gd name="connsiteX21" fmla="*/ 2705100 w 7308850"/>
                <a:gd name="connsiteY21" fmla="*/ 621166 h 1427616"/>
                <a:gd name="connsiteX22" fmla="*/ 2511425 w 7308850"/>
                <a:gd name="connsiteY22" fmla="*/ 490991 h 1427616"/>
                <a:gd name="connsiteX23" fmla="*/ 2082800 w 7308850"/>
                <a:gd name="connsiteY23" fmla="*/ 84591 h 1427616"/>
                <a:gd name="connsiteX24" fmla="*/ 1809750 w 7308850"/>
                <a:gd name="connsiteY24" fmla="*/ 5216 h 1427616"/>
                <a:gd name="connsiteX25" fmla="*/ 1520825 w 7308850"/>
                <a:gd name="connsiteY25" fmla="*/ 30616 h 1427616"/>
                <a:gd name="connsiteX26" fmla="*/ 1073150 w 7308850"/>
                <a:gd name="connsiteY26" fmla="*/ 284616 h 1427616"/>
                <a:gd name="connsiteX27" fmla="*/ 622300 w 7308850"/>
                <a:gd name="connsiteY27" fmla="*/ 297316 h 1427616"/>
                <a:gd name="connsiteX28" fmla="*/ 0 w 7308850"/>
                <a:gd name="connsiteY28" fmla="*/ 284616 h 1427616"/>
                <a:gd name="connsiteX0" fmla="*/ 7308850 w 7308850"/>
                <a:gd name="connsiteY0" fmla="*/ 1427616 h 1427616"/>
                <a:gd name="connsiteX1" fmla="*/ 7067550 w 7308850"/>
                <a:gd name="connsiteY1" fmla="*/ 1389516 h 1427616"/>
                <a:gd name="connsiteX2" fmla="*/ 6908800 w 7308850"/>
                <a:gd name="connsiteY2" fmla="*/ 1338716 h 1427616"/>
                <a:gd name="connsiteX3" fmla="*/ 6810375 w 7308850"/>
                <a:gd name="connsiteY3" fmla="*/ 1297441 h 1427616"/>
                <a:gd name="connsiteX4" fmla="*/ 6623050 w 7308850"/>
                <a:gd name="connsiteY4" fmla="*/ 1211716 h 1427616"/>
                <a:gd name="connsiteX5" fmla="*/ 6489700 w 7308850"/>
                <a:gd name="connsiteY5" fmla="*/ 1179966 h 1427616"/>
                <a:gd name="connsiteX6" fmla="*/ 6308725 w 7308850"/>
                <a:gd name="connsiteY6" fmla="*/ 1164091 h 1427616"/>
                <a:gd name="connsiteX7" fmla="*/ 5807075 w 7308850"/>
                <a:gd name="connsiteY7" fmla="*/ 1233941 h 1427616"/>
                <a:gd name="connsiteX8" fmla="*/ 5578475 w 7308850"/>
                <a:gd name="connsiteY8" fmla="*/ 1237116 h 1427616"/>
                <a:gd name="connsiteX9" fmla="*/ 5416550 w 7308850"/>
                <a:gd name="connsiteY9" fmla="*/ 1211716 h 1427616"/>
                <a:gd name="connsiteX10" fmla="*/ 5267325 w 7308850"/>
                <a:gd name="connsiteY10" fmla="*/ 1164091 h 1427616"/>
                <a:gd name="connsiteX11" fmla="*/ 5095875 w 7308850"/>
                <a:gd name="connsiteY11" fmla="*/ 1059316 h 1427616"/>
                <a:gd name="connsiteX12" fmla="*/ 4781550 w 7308850"/>
                <a:gd name="connsiteY12" fmla="*/ 811666 h 1427616"/>
                <a:gd name="connsiteX13" fmla="*/ 4568825 w 7308850"/>
                <a:gd name="connsiteY13" fmla="*/ 719591 h 1427616"/>
                <a:gd name="connsiteX14" fmla="*/ 4381500 w 7308850"/>
                <a:gd name="connsiteY14" fmla="*/ 691016 h 1427616"/>
                <a:gd name="connsiteX15" fmla="*/ 4133850 w 7308850"/>
                <a:gd name="connsiteY15" fmla="*/ 703716 h 1427616"/>
                <a:gd name="connsiteX16" fmla="*/ 3705225 w 7308850"/>
                <a:gd name="connsiteY16" fmla="*/ 760866 h 1427616"/>
                <a:gd name="connsiteX17" fmla="*/ 3378200 w 7308850"/>
                <a:gd name="connsiteY17" fmla="*/ 738641 h 1427616"/>
                <a:gd name="connsiteX18" fmla="*/ 3219450 w 7308850"/>
                <a:gd name="connsiteY18" fmla="*/ 729116 h 1427616"/>
                <a:gd name="connsiteX19" fmla="*/ 2895600 w 7308850"/>
                <a:gd name="connsiteY19" fmla="*/ 687841 h 1427616"/>
                <a:gd name="connsiteX20" fmla="*/ 2705100 w 7308850"/>
                <a:gd name="connsiteY20" fmla="*/ 621166 h 1427616"/>
                <a:gd name="connsiteX21" fmla="*/ 2511425 w 7308850"/>
                <a:gd name="connsiteY21" fmla="*/ 490991 h 1427616"/>
                <a:gd name="connsiteX22" fmla="*/ 2082800 w 7308850"/>
                <a:gd name="connsiteY22" fmla="*/ 84591 h 1427616"/>
                <a:gd name="connsiteX23" fmla="*/ 1809750 w 7308850"/>
                <a:gd name="connsiteY23" fmla="*/ 5216 h 1427616"/>
                <a:gd name="connsiteX24" fmla="*/ 1520825 w 7308850"/>
                <a:gd name="connsiteY24" fmla="*/ 30616 h 1427616"/>
                <a:gd name="connsiteX25" fmla="*/ 1073150 w 7308850"/>
                <a:gd name="connsiteY25" fmla="*/ 284616 h 1427616"/>
                <a:gd name="connsiteX26" fmla="*/ 622300 w 7308850"/>
                <a:gd name="connsiteY26" fmla="*/ 297316 h 1427616"/>
                <a:gd name="connsiteX27" fmla="*/ 0 w 7308850"/>
                <a:gd name="connsiteY27" fmla="*/ 284616 h 1427616"/>
                <a:gd name="connsiteX0" fmla="*/ 7350125 w 7350125"/>
                <a:gd name="connsiteY0" fmla="*/ 1383166 h 1390849"/>
                <a:gd name="connsiteX1" fmla="*/ 7067550 w 7350125"/>
                <a:gd name="connsiteY1" fmla="*/ 1389516 h 1390849"/>
                <a:gd name="connsiteX2" fmla="*/ 6908800 w 7350125"/>
                <a:gd name="connsiteY2" fmla="*/ 1338716 h 1390849"/>
                <a:gd name="connsiteX3" fmla="*/ 6810375 w 7350125"/>
                <a:gd name="connsiteY3" fmla="*/ 1297441 h 1390849"/>
                <a:gd name="connsiteX4" fmla="*/ 6623050 w 7350125"/>
                <a:gd name="connsiteY4" fmla="*/ 1211716 h 1390849"/>
                <a:gd name="connsiteX5" fmla="*/ 6489700 w 7350125"/>
                <a:gd name="connsiteY5" fmla="*/ 1179966 h 1390849"/>
                <a:gd name="connsiteX6" fmla="*/ 6308725 w 7350125"/>
                <a:gd name="connsiteY6" fmla="*/ 1164091 h 1390849"/>
                <a:gd name="connsiteX7" fmla="*/ 5807075 w 7350125"/>
                <a:gd name="connsiteY7" fmla="*/ 1233941 h 1390849"/>
                <a:gd name="connsiteX8" fmla="*/ 5578475 w 7350125"/>
                <a:gd name="connsiteY8" fmla="*/ 1237116 h 1390849"/>
                <a:gd name="connsiteX9" fmla="*/ 5416550 w 7350125"/>
                <a:gd name="connsiteY9" fmla="*/ 1211716 h 1390849"/>
                <a:gd name="connsiteX10" fmla="*/ 5267325 w 7350125"/>
                <a:gd name="connsiteY10" fmla="*/ 1164091 h 1390849"/>
                <a:gd name="connsiteX11" fmla="*/ 5095875 w 7350125"/>
                <a:gd name="connsiteY11" fmla="*/ 1059316 h 1390849"/>
                <a:gd name="connsiteX12" fmla="*/ 4781550 w 7350125"/>
                <a:gd name="connsiteY12" fmla="*/ 811666 h 1390849"/>
                <a:gd name="connsiteX13" fmla="*/ 4568825 w 7350125"/>
                <a:gd name="connsiteY13" fmla="*/ 719591 h 1390849"/>
                <a:gd name="connsiteX14" fmla="*/ 4381500 w 7350125"/>
                <a:gd name="connsiteY14" fmla="*/ 691016 h 1390849"/>
                <a:gd name="connsiteX15" fmla="*/ 4133850 w 7350125"/>
                <a:gd name="connsiteY15" fmla="*/ 703716 h 1390849"/>
                <a:gd name="connsiteX16" fmla="*/ 3705225 w 7350125"/>
                <a:gd name="connsiteY16" fmla="*/ 760866 h 1390849"/>
                <a:gd name="connsiteX17" fmla="*/ 3378200 w 7350125"/>
                <a:gd name="connsiteY17" fmla="*/ 738641 h 1390849"/>
                <a:gd name="connsiteX18" fmla="*/ 3219450 w 7350125"/>
                <a:gd name="connsiteY18" fmla="*/ 729116 h 1390849"/>
                <a:gd name="connsiteX19" fmla="*/ 2895600 w 7350125"/>
                <a:gd name="connsiteY19" fmla="*/ 687841 h 1390849"/>
                <a:gd name="connsiteX20" fmla="*/ 2705100 w 7350125"/>
                <a:gd name="connsiteY20" fmla="*/ 621166 h 1390849"/>
                <a:gd name="connsiteX21" fmla="*/ 2511425 w 7350125"/>
                <a:gd name="connsiteY21" fmla="*/ 490991 h 1390849"/>
                <a:gd name="connsiteX22" fmla="*/ 2082800 w 7350125"/>
                <a:gd name="connsiteY22" fmla="*/ 84591 h 1390849"/>
                <a:gd name="connsiteX23" fmla="*/ 1809750 w 7350125"/>
                <a:gd name="connsiteY23" fmla="*/ 5216 h 1390849"/>
                <a:gd name="connsiteX24" fmla="*/ 1520825 w 7350125"/>
                <a:gd name="connsiteY24" fmla="*/ 30616 h 1390849"/>
                <a:gd name="connsiteX25" fmla="*/ 1073150 w 7350125"/>
                <a:gd name="connsiteY25" fmla="*/ 284616 h 1390849"/>
                <a:gd name="connsiteX26" fmla="*/ 622300 w 7350125"/>
                <a:gd name="connsiteY26" fmla="*/ 297316 h 1390849"/>
                <a:gd name="connsiteX27" fmla="*/ 0 w 7350125"/>
                <a:gd name="connsiteY27" fmla="*/ 284616 h 1390849"/>
                <a:gd name="connsiteX0" fmla="*/ 7350125 w 7350125"/>
                <a:gd name="connsiteY0" fmla="*/ 1383166 h 1390849"/>
                <a:gd name="connsiteX1" fmla="*/ 7067550 w 7350125"/>
                <a:gd name="connsiteY1" fmla="*/ 1389516 h 1390849"/>
                <a:gd name="connsiteX2" fmla="*/ 6908800 w 7350125"/>
                <a:gd name="connsiteY2" fmla="*/ 1338716 h 1390849"/>
                <a:gd name="connsiteX3" fmla="*/ 6810375 w 7350125"/>
                <a:gd name="connsiteY3" fmla="*/ 1297441 h 1390849"/>
                <a:gd name="connsiteX4" fmla="*/ 6623050 w 7350125"/>
                <a:gd name="connsiteY4" fmla="*/ 1211716 h 1390849"/>
                <a:gd name="connsiteX5" fmla="*/ 6489700 w 7350125"/>
                <a:gd name="connsiteY5" fmla="*/ 1179966 h 1390849"/>
                <a:gd name="connsiteX6" fmla="*/ 6308725 w 7350125"/>
                <a:gd name="connsiteY6" fmla="*/ 1164091 h 1390849"/>
                <a:gd name="connsiteX7" fmla="*/ 5807075 w 7350125"/>
                <a:gd name="connsiteY7" fmla="*/ 1233941 h 1390849"/>
                <a:gd name="connsiteX8" fmla="*/ 5578475 w 7350125"/>
                <a:gd name="connsiteY8" fmla="*/ 1237116 h 1390849"/>
                <a:gd name="connsiteX9" fmla="*/ 5416550 w 7350125"/>
                <a:gd name="connsiteY9" fmla="*/ 1211716 h 1390849"/>
                <a:gd name="connsiteX10" fmla="*/ 5267325 w 7350125"/>
                <a:gd name="connsiteY10" fmla="*/ 1164091 h 1390849"/>
                <a:gd name="connsiteX11" fmla="*/ 5095875 w 7350125"/>
                <a:gd name="connsiteY11" fmla="*/ 1059316 h 1390849"/>
                <a:gd name="connsiteX12" fmla="*/ 4781550 w 7350125"/>
                <a:gd name="connsiteY12" fmla="*/ 811666 h 1390849"/>
                <a:gd name="connsiteX13" fmla="*/ 4568825 w 7350125"/>
                <a:gd name="connsiteY13" fmla="*/ 719591 h 1390849"/>
                <a:gd name="connsiteX14" fmla="*/ 4381500 w 7350125"/>
                <a:gd name="connsiteY14" fmla="*/ 691016 h 1390849"/>
                <a:gd name="connsiteX15" fmla="*/ 4133850 w 7350125"/>
                <a:gd name="connsiteY15" fmla="*/ 703716 h 1390849"/>
                <a:gd name="connsiteX16" fmla="*/ 3705225 w 7350125"/>
                <a:gd name="connsiteY16" fmla="*/ 760866 h 1390849"/>
                <a:gd name="connsiteX17" fmla="*/ 3378200 w 7350125"/>
                <a:gd name="connsiteY17" fmla="*/ 738641 h 1390849"/>
                <a:gd name="connsiteX18" fmla="*/ 3219450 w 7350125"/>
                <a:gd name="connsiteY18" fmla="*/ 729116 h 1390849"/>
                <a:gd name="connsiteX19" fmla="*/ 2895600 w 7350125"/>
                <a:gd name="connsiteY19" fmla="*/ 687841 h 1390849"/>
                <a:gd name="connsiteX20" fmla="*/ 2705100 w 7350125"/>
                <a:gd name="connsiteY20" fmla="*/ 621166 h 1390849"/>
                <a:gd name="connsiteX21" fmla="*/ 2511425 w 7350125"/>
                <a:gd name="connsiteY21" fmla="*/ 490991 h 1390849"/>
                <a:gd name="connsiteX22" fmla="*/ 2082800 w 7350125"/>
                <a:gd name="connsiteY22" fmla="*/ 84591 h 1390849"/>
                <a:gd name="connsiteX23" fmla="*/ 1809750 w 7350125"/>
                <a:gd name="connsiteY23" fmla="*/ 5216 h 1390849"/>
                <a:gd name="connsiteX24" fmla="*/ 1520825 w 7350125"/>
                <a:gd name="connsiteY24" fmla="*/ 30616 h 1390849"/>
                <a:gd name="connsiteX25" fmla="*/ 1073150 w 7350125"/>
                <a:gd name="connsiteY25" fmla="*/ 284616 h 1390849"/>
                <a:gd name="connsiteX26" fmla="*/ 622300 w 7350125"/>
                <a:gd name="connsiteY26" fmla="*/ 297316 h 1390849"/>
                <a:gd name="connsiteX27" fmla="*/ 0 w 7350125"/>
                <a:gd name="connsiteY27" fmla="*/ 284616 h 1390849"/>
                <a:gd name="connsiteX0" fmla="*/ 7350125 w 7350125"/>
                <a:gd name="connsiteY0" fmla="*/ 1383166 h 1383166"/>
                <a:gd name="connsiteX1" fmla="*/ 6908800 w 7350125"/>
                <a:gd name="connsiteY1" fmla="*/ 1338716 h 1383166"/>
                <a:gd name="connsiteX2" fmla="*/ 6810375 w 7350125"/>
                <a:gd name="connsiteY2" fmla="*/ 1297441 h 1383166"/>
                <a:gd name="connsiteX3" fmla="*/ 6623050 w 7350125"/>
                <a:gd name="connsiteY3" fmla="*/ 1211716 h 1383166"/>
                <a:gd name="connsiteX4" fmla="*/ 6489700 w 7350125"/>
                <a:gd name="connsiteY4" fmla="*/ 1179966 h 1383166"/>
                <a:gd name="connsiteX5" fmla="*/ 6308725 w 7350125"/>
                <a:gd name="connsiteY5" fmla="*/ 1164091 h 1383166"/>
                <a:gd name="connsiteX6" fmla="*/ 5807075 w 7350125"/>
                <a:gd name="connsiteY6" fmla="*/ 1233941 h 1383166"/>
                <a:gd name="connsiteX7" fmla="*/ 5578475 w 7350125"/>
                <a:gd name="connsiteY7" fmla="*/ 1237116 h 1383166"/>
                <a:gd name="connsiteX8" fmla="*/ 5416550 w 7350125"/>
                <a:gd name="connsiteY8" fmla="*/ 1211716 h 1383166"/>
                <a:gd name="connsiteX9" fmla="*/ 5267325 w 7350125"/>
                <a:gd name="connsiteY9" fmla="*/ 1164091 h 1383166"/>
                <a:gd name="connsiteX10" fmla="*/ 5095875 w 7350125"/>
                <a:gd name="connsiteY10" fmla="*/ 1059316 h 1383166"/>
                <a:gd name="connsiteX11" fmla="*/ 4781550 w 7350125"/>
                <a:gd name="connsiteY11" fmla="*/ 811666 h 1383166"/>
                <a:gd name="connsiteX12" fmla="*/ 4568825 w 7350125"/>
                <a:gd name="connsiteY12" fmla="*/ 719591 h 1383166"/>
                <a:gd name="connsiteX13" fmla="*/ 4381500 w 7350125"/>
                <a:gd name="connsiteY13" fmla="*/ 691016 h 1383166"/>
                <a:gd name="connsiteX14" fmla="*/ 4133850 w 7350125"/>
                <a:gd name="connsiteY14" fmla="*/ 703716 h 1383166"/>
                <a:gd name="connsiteX15" fmla="*/ 3705225 w 7350125"/>
                <a:gd name="connsiteY15" fmla="*/ 760866 h 1383166"/>
                <a:gd name="connsiteX16" fmla="*/ 3378200 w 7350125"/>
                <a:gd name="connsiteY16" fmla="*/ 738641 h 1383166"/>
                <a:gd name="connsiteX17" fmla="*/ 3219450 w 7350125"/>
                <a:gd name="connsiteY17" fmla="*/ 729116 h 1383166"/>
                <a:gd name="connsiteX18" fmla="*/ 2895600 w 7350125"/>
                <a:gd name="connsiteY18" fmla="*/ 687841 h 1383166"/>
                <a:gd name="connsiteX19" fmla="*/ 2705100 w 7350125"/>
                <a:gd name="connsiteY19" fmla="*/ 621166 h 1383166"/>
                <a:gd name="connsiteX20" fmla="*/ 2511425 w 7350125"/>
                <a:gd name="connsiteY20" fmla="*/ 490991 h 1383166"/>
                <a:gd name="connsiteX21" fmla="*/ 2082800 w 7350125"/>
                <a:gd name="connsiteY21" fmla="*/ 84591 h 1383166"/>
                <a:gd name="connsiteX22" fmla="*/ 1809750 w 7350125"/>
                <a:gd name="connsiteY22" fmla="*/ 5216 h 1383166"/>
                <a:gd name="connsiteX23" fmla="*/ 1520825 w 7350125"/>
                <a:gd name="connsiteY23" fmla="*/ 30616 h 1383166"/>
                <a:gd name="connsiteX24" fmla="*/ 1073150 w 7350125"/>
                <a:gd name="connsiteY24" fmla="*/ 284616 h 1383166"/>
                <a:gd name="connsiteX25" fmla="*/ 622300 w 7350125"/>
                <a:gd name="connsiteY25" fmla="*/ 297316 h 1383166"/>
                <a:gd name="connsiteX26" fmla="*/ 0 w 7350125"/>
                <a:gd name="connsiteY26" fmla="*/ 284616 h 1383166"/>
                <a:gd name="connsiteX0" fmla="*/ 7350125 w 7350125"/>
                <a:gd name="connsiteY0" fmla="*/ 1383166 h 1383166"/>
                <a:gd name="connsiteX1" fmla="*/ 6908800 w 7350125"/>
                <a:gd name="connsiteY1" fmla="*/ 1338716 h 1383166"/>
                <a:gd name="connsiteX2" fmla="*/ 6810375 w 7350125"/>
                <a:gd name="connsiteY2" fmla="*/ 1297441 h 1383166"/>
                <a:gd name="connsiteX3" fmla="*/ 6623050 w 7350125"/>
                <a:gd name="connsiteY3" fmla="*/ 1211716 h 1383166"/>
                <a:gd name="connsiteX4" fmla="*/ 6308725 w 7350125"/>
                <a:gd name="connsiteY4" fmla="*/ 1164091 h 1383166"/>
                <a:gd name="connsiteX5" fmla="*/ 5807075 w 7350125"/>
                <a:gd name="connsiteY5" fmla="*/ 1233941 h 1383166"/>
                <a:gd name="connsiteX6" fmla="*/ 5578475 w 7350125"/>
                <a:gd name="connsiteY6" fmla="*/ 1237116 h 1383166"/>
                <a:gd name="connsiteX7" fmla="*/ 5416550 w 7350125"/>
                <a:gd name="connsiteY7" fmla="*/ 1211716 h 1383166"/>
                <a:gd name="connsiteX8" fmla="*/ 5267325 w 7350125"/>
                <a:gd name="connsiteY8" fmla="*/ 1164091 h 1383166"/>
                <a:gd name="connsiteX9" fmla="*/ 5095875 w 7350125"/>
                <a:gd name="connsiteY9" fmla="*/ 1059316 h 1383166"/>
                <a:gd name="connsiteX10" fmla="*/ 4781550 w 7350125"/>
                <a:gd name="connsiteY10" fmla="*/ 811666 h 1383166"/>
                <a:gd name="connsiteX11" fmla="*/ 4568825 w 7350125"/>
                <a:gd name="connsiteY11" fmla="*/ 719591 h 1383166"/>
                <a:gd name="connsiteX12" fmla="*/ 4381500 w 7350125"/>
                <a:gd name="connsiteY12" fmla="*/ 691016 h 1383166"/>
                <a:gd name="connsiteX13" fmla="*/ 4133850 w 7350125"/>
                <a:gd name="connsiteY13" fmla="*/ 703716 h 1383166"/>
                <a:gd name="connsiteX14" fmla="*/ 3705225 w 7350125"/>
                <a:gd name="connsiteY14" fmla="*/ 760866 h 1383166"/>
                <a:gd name="connsiteX15" fmla="*/ 3378200 w 7350125"/>
                <a:gd name="connsiteY15" fmla="*/ 738641 h 1383166"/>
                <a:gd name="connsiteX16" fmla="*/ 3219450 w 7350125"/>
                <a:gd name="connsiteY16" fmla="*/ 729116 h 1383166"/>
                <a:gd name="connsiteX17" fmla="*/ 2895600 w 7350125"/>
                <a:gd name="connsiteY17" fmla="*/ 687841 h 1383166"/>
                <a:gd name="connsiteX18" fmla="*/ 2705100 w 7350125"/>
                <a:gd name="connsiteY18" fmla="*/ 621166 h 1383166"/>
                <a:gd name="connsiteX19" fmla="*/ 2511425 w 7350125"/>
                <a:gd name="connsiteY19" fmla="*/ 490991 h 1383166"/>
                <a:gd name="connsiteX20" fmla="*/ 2082800 w 7350125"/>
                <a:gd name="connsiteY20" fmla="*/ 84591 h 1383166"/>
                <a:gd name="connsiteX21" fmla="*/ 1809750 w 7350125"/>
                <a:gd name="connsiteY21" fmla="*/ 5216 h 1383166"/>
                <a:gd name="connsiteX22" fmla="*/ 1520825 w 7350125"/>
                <a:gd name="connsiteY22" fmla="*/ 30616 h 1383166"/>
                <a:gd name="connsiteX23" fmla="*/ 1073150 w 7350125"/>
                <a:gd name="connsiteY23" fmla="*/ 284616 h 1383166"/>
                <a:gd name="connsiteX24" fmla="*/ 622300 w 7350125"/>
                <a:gd name="connsiteY24" fmla="*/ 297316 h 1383166"/>
                <a:gd name="connsiteX25" fmla="*/ 0 w 7350125"/>
                <a:gd name="connsiteY25" fmla="*/ 284616 h 138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50125" h="1383166">
                  <a:moveTo>
                    <a:pt x="7350125" y="1383166"/>
                  </a:moveTo>
                  <a:cubicBezTo>
                    <a:pt x="7258182" y="1373906"/>
                    <a:pt x="6998758" y="1353004"/>
                    <a:pt x="6908800" y="1338716"/>
                  </a:cubicBezTo>
                  <a:cubicBezTo>
                    <a:pt x="6818842" y="1324428"/>
                    <a:pt x="6858000" y="1318608"/>
                    <a:pt x="6810375" y="1297441"/>
                  </a:cubicBezTo>
                  <a:cubicBezTo>
                    <a:pt x="6762750" y="1276274"/>
                    <a:pt x="6706658" y="1233941"/>
                    <a:pt x="6623050" y="1211716"/>
                  </a:cubicBezTo>
                  <a:cubicBezTo>
                    <a:pt x="6539442" y="1189491"/>
                    <a:pt x="6444721" y="1160387"/>
                    <a:pt x="6308725" y="1164091"/>
                  </a:cubicBezTo>
                  <a:cubicBezTo>
                    <a:pt x="6172729" y="1167795"/>
                    <a:pt x="5928783" y="1221770"/>
                    <a:pt x="5807075" y="1233941"/>
                  </a:cubicBezTo>
                  <a:cubicBezTo>
                    <a:pt x="5685367" y="1246112"/>
                    <a:pt x="5649383" y="1228649"/>
                    <a:pt x="5578475" y="1237116"/>
                  </a:cubicBezTo>
                  <a:cubicBezTo>
                    <a:pt x="5527675" y="1234999"/>
                    <a:pt x="5468408" y="1223887"/>
                    <a:pt x="5416550" y="1211716"/>
                  </a:cubicBezTo>
                  <a:cubicBezTo>
                    <a:pt x="5364692" y="1199545"/>
                    <a:pt x="5320771" y="1189491"/>
                    <a:pt x="5267325" y="1164091"/>
                  </a:cubicBezTo>
                  <a:cubicBezTo>
                    <a:pt x="5213879" y="1138691"/>
                    <a:pt x="5176838" y="1118054"/>
                    <a:pt x="5095875" y="1059316"/>
                  </a:cubicBezTo>
                  <a:cubicBezTo>
                    <a:pt x="5014913" y="1000579"/>
                    <a:pt x="4869392" y="868287"/>
                    <a:pt x="4781550" y="811666"/>
                  </a:cubicBezTo>
                  <a:cubicBezTo>
                    <a:pt x="4693708" y="755045"/>
                    <a:pt x="4635500" y="739699"/>
                    <a:pt x="4568825" y="719591"/>
                  </a:cubicBezTo>
                  <a:cubicBezTo>
                    <a:pt x="4502150" y="699483"/>
                    <a:pt x="4453996" y="693662"/>
                    <a:pt x="4381500" y="691016"/>
                  </a:cubicBezTo>
                  <a:cubicBezTo>
                    <a:pt x="4309004" y="688370"/>
                    <a:pt x="4246562" y="692074"/>
                    <a:pt x="4133850" y="703716"/>
                  </a:cubicBezTo>
                  <a:cubicBezTo>
                    <a:pt x="4021138" y="715358"/>
                    <a:pt x="3829050" y="750812"/>
                    <a:pt x="3705225" y="760866"/>
                  </a:cubicBezTo>
                  <a:cubicBezTo>
                    <a:pt x="3636433" y="764570"/>
                    <a:pt x="3459162" y="743933"/>
                    <a:pt x="3378200" y="738641"/>
                  </a:cubicBezTo>
                  <a:lnTo>
                    <a:pt x="3219450" y="729116"/>
                  </a:lnTo>
                  <a:cubicBezTo>
                    <a:pt x="3141133" y="725412"/>
                    <a:pt x="2981325" y="705833"/>
                    <a:pt x="2895600" y="687841"/>
                  </a:cubicBezTo>
                  <a:cubicBezTo>
                    <a:pt x="2809875" y="669849"/>
                    <a:pt x="2769129" y="653974"/>
                    <a:pt x="2705100" y="621166"/>
                  </a:cubicBezTo>
                  <a:cubicBezTo>
                    <a:pt x="2641071" y="588358"/>
                    <a:pt x="2615142" y="580420"/>
                    <a:pt x="2511425" y="490991"/>
                  </a:cubicBezTo>
                  <a:cubicBezTo>
                    <a:pt x="2407708" y="401562"/>
                    <a:pt x="2199746" y="165553"/>
                    <a:pt x="2082800" y="84591"/>
                  </a:cubicBezTo>
                  <a:cubicBezTo>
                    <a:pt x="1965854" y="3629"/>
                    <a:pt x="1906587" y="18974"/>
                    <a:pt x="1809750" y="5216"/>
                  </a:cubicBezTo>
                  <a:cubicBezTo>
                    <a:pt x="1712913" y="4158"/>
                    <a:pt x="1643592" y="-15951"/>
                    <a:pt x="1520825" y="30616"/>
                  </a:cubicBezTo>
                  <a:cubicBezTo>
                    <a:pt x="1398058" y="77183"/>
                    <a:pt x="1222904" y="240166"/>
                    <a:pt x="1073150" y="284616"/>
                  </a:cubicBezTo>
                  <a:cubicBezTo>
                    <a:pt x="923396" y="329066"/>
                    <a:pt x="801158" y="297316"/>
                    <a:pt x="622300" y="297316"/>
                  </a:cubicBezTo>
                  <a:cubicBezTo>
                    <a:pt x="443442" y="297316"/>
                    <a:pt x="207433" y="288849"/>
                    <a:pt x="0" y="284616"/>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95983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 y="655058"/>
            <a:ext cx="3176290" cy="1899456"/>
          </a:xfrm>
        </p:spPr>
        <p:txBody>
          <a:bodyPr anchor="t" anchorCtr="0"/>
          <a:lstStyle/>
          <a:p>
            <a:r>
              <a:rPr lang="en-US" dirty="0"/>
              <a:t>Sand movement along beach</a:t>
            </a:r>
            <a:br>
              <a:rPr lang="en-US" dirty="0"/>
            </a:b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6114" y="2554514"/>
            <a:ext cx="3176290" cy="3617686"/>
          </a:xfrm>
        </p:spPr>
        <p:txBody>
          <a:bodyPr>
            <a:normAutofit/>
          </a:bodyPr>
          <a:lstStyle/>
          <a:p>
            <a:r>
              <a:rPr lang="en-US" b="1" dirty="0">
                <a:solidFill>
                  <a:schemeClr val="accent6">
                    <a:lumMod val="50000"/>
                  </a:schemeClr>
                </a:solidFill>
              </a:rPr>
              <a:t>Swash</a:t>
            </a:r>
            <a:r>
              <a:rPr lang="en-US" dirty="0"/>
              <a:t> and </a:t>
            </a:r>
            <a:r>
              <a:rPr lang="en-US" b="1" dirty="0">
                <a:solidFill>
                  <a:schemeClr val="accent6">
                    <a:lumMod val="50000"/>
                  </a:schemeClr>
                </a:solidFill>
              </a:rPr>
              <a:t>backwash </a:t>
            </a:r>
          </a:p>
          <a:p>
            <a:pPr marL="231775"/>
            <a:r>
              <a:rPr lang="en-US" sz="2000" dirty="0"/>
              <a:t>Perpendicular to shoreline </a:t>
            </a:r>
            <a:r>
              <a:rPr lang="en-US" sz="2000" dirty="0" smtClean="0"/>
              <a:t/>
            </a:r>
            <a:br>
              <a:rPr lang="en-US" sz="2000" dirty="0" smtClean="0"/>
            </a:br>
            <a:r>
              <a:rPr lang="en-US" sz="2000" dirty="0" smtClean="0"/>
              <a:t>(</a:t>
            </a:r>
            <a:r>
              <a:rPr lang="en-US" sz="2000" dirty="0"/>
              <a:t>toward and away)</a:t>
            </a:r>
          </a:p>
          <a:p>
            <a:endParaRPr lang="en-US" dirty="0"/>
          </a:p>
          <a:p>
            <a:r>
              <a:rPr lang="en-US" b="1" dirty="0">
                <a:solidFill>
                  <a:schemeClr val="accent6">
                    <a:lumMod val="50000"/>
                  </a:schemeClr>
                </a:solidFill>
              </a:rPr>
              <a:t>Longshore current</a:t>
            </a:r>
          </a:p>
          <a:p>
            <a:pPr marL="174625"/>
            <a:r>
              <a:rPr lang="en-US" sz="2000" dirty="0"/>
              <a:t>Parallel to shoreline </a:t>
            </a:r>
            <a:r>
              <a:rPr lang="en-US" sz="2000" dirty="0" smtClean="0"/>
              <a:t/>
            </a:r>
            <a:br>
              <a:rPr lang="en-US" sz="2000" dirty="0" smtClean="0"/>
            </a:br>
            <a:r>
              <a:rPr lang="en-US" sz="2000" dirty="0" smtClean="0"/>
              <a:t>(</a:t>
            </a:r>
            <a:r>
              <a:rPr lang="en-US" sz="2000" dirty="0"/>
              <a:t>up-coast or down-coast)</a:t>
            </a:r>
          </a:p>
          <a:p>
            <a:endParaRPr lang="en-US" dirty="0"/>
          </a:p>
        </p:txBody>
      </p:sp>
      <p:pic>
        <p:nvPicPr>
          <p:cNvPr id="73731" name="Picture 2" descr="10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04" y="670429"/>
            <a:ext cx="881251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56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658368"/>
            <a:ext cx="3172968" cy="1901952"/>
          </a:xfrm>
        </p:spPr>
        <p:txBody>
          <a:bodyPr/>
          <a:lstStyle/>
          <a:p>
            <a:r>
              <a:rPr lang="en-US" dirty="0"/>
              <a:t>Littoral Cells</a:t>
            </a:r>
            <a:br>
              <a:rPr lang="en-US" dirty="0"/>
            </a:br>
            <a:endParaRPr lang="en-US" dirty="0"/>
          </a:p>
        </p:txBody>
      </p:sp>
      <p:sp>
        <p:nvSpPr>
          <p:cNvPr id="22530" name="Rectangle 3"/>
          <p:cNvSpPr>
            <a:spLocks noGrp="1" noChangeArrowheads="1"/>
          </p:cNvSpPr>
          <p:nvPr>
            <p:ph type="body" sz="half" idx="2"/>
          </p:nvPr>
        </p:nvSpPr>
        <p:spPr>
          <a:xfrm>
            <a:off x="118871" y="2551176"/>
            <a:ext cx="4496671" cy="3621024"/>
          </a:xfrm>
        </p:spPr>
        <p:txBody>
          <a:bodyPr>
            <a:normAutofit/>
          </a:bodyPr>
          <a:lstStyle/>
          <a:p>
            <a:r>
              <a:rPr lang="en-US" altLang="en-US" sz="2800" dirty="0" smtClean="0"/>
              <a:t>Cycle </a:t>
            </a:r>
            <a:r>
              <a:rPr lang="en-US" altLang="en-US" sz="2800" dirty="0" smtClean="0"/>
              <a:t>of sediment transport along </a:t>
            </a:r>
            <a:r>
              <a:rPr lang="en-US" altLang="en-US" sz="2800" dirty="0" smtClean="0"/>
              <a:t>shore</a:t>
            </a:r>
            <a:endParaRPr lang="en-US" altLang="en-US" sz="2800" dirty="0" smtClean="0"/>
          </a:p>
        </p:txBody>
      </p:sp>
      <p:grpSp>
        <p:nvGrpSpPr>
          <p:cNvPr id="22531" name="Group 6"/>
          <p:cNvGrpSpPr>
            <a:grpSpLocks noChangeAspect="1"/>
          </p:cNvGrpSpPr>
          <p:nvPr/>
        </p:nvGrpSpPr>
        <p:grpSpPr bwMode="auto">
          <a:xfrm>
            <a:off x="4949357" y="219888"/>
            <a:ext cx="7145658" cy="6492240"/>
            <a:chOff x="3076" y="1216"/>
            <a:chExt cx="2538" cy="2293"/>
          </a:xfrm>
        </p:grpSpPr>
        <p:pic>
          <p:nvPicPr>
            <p:cNvPr id="22532" name="Picture 4" descr="Gar4ech12p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 y="1216"/>
              <a:ext cx="2538" cy="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3341" y="3355"/>
              <a:ext cx="2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000" dirty="0">
                  <a:latin typeface="Helvetica" panose="020B0604020202020204" pitchFamily="34" charset="0"/>
                </a:rPr>
                <a:t>© 2002 Brooks/Cole, a division of Thomson Learning, Inc.</a:t>
              </a:r>
            </a:p>
          </p:txBody>
        </p:sp>
      </p:grpSp>
    </p:spTree>
    <p:extLst>
      <p:ext uri="{BB962C8B-B14F-4D97-AF65-F5344CB8AC3E}">
        <p14:creationId xmlns:p14="http://schemas.microsoft.com/office/powerpoint/2010/main" val="27904795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p:txBody>
          <a:bodyPr/>
          <a:lstStyle/>
          <a:p>
            <a:r>
              <a:rPr lang="en-US" dirty="0"/>
              <a:t>Assessing the risk</a:t>
            </a:r>
            <a:r>
              <a:rPr lang="en-US" dirty="0" smtClean="0"/>
              <a:t>:</a:t>
            </a:r>
            <a:endParaRPr lang="en-US" altLang="en-US" dirty="0" smtClean="0"/>
          </a:p>
        </p:txBody>
      </p:sp>
      <p:sp>
        <p:nvSpPr>
          <p:cNvPr id="75780" name="Rectangle 5"/>
          <p:cNvSpPr>
            <a:spLocks noGrp="1" noChangeArrowheads="1"/>
          </p:cNvSpPr>
          <p:nvPr>
            <p:ph type="body" idx="1"/>
          </p:nvPr>
        </p:nvSpPr>
        <p:spPr/>
        <p:txBody>
          <a:bodyPr/>
          <a:lstStyle/>
          <a:p>
            <a:pPr marL="0" indent="0" eaLnBrk="1" hangingPunct="1">
              <a:buNone/>
            </a:pPr>
            <a:r>
              <a:rPr lang="en-US" altLang="en-US" dirty="0" smtClean="0"/>
              <a:t>Natural Factors:  Width of the beach</a:t>
            </a:r>
          </a:p>
          <a:p>
            <a:endParaRPr lang="en-US" altLang="en-US" dirty="0" smtClean="0"/>
          </a:p>
          <a:p>
            <a:r>
              <a:rPr lang="en-US" altLang="en-US" dirty="0" smtClean="0"/>
              <a:t>Light </a:t>
            </a:r>
            <a:r>
              <a:rPr lang="en-US" altLang="en-US" dirty="0" smtClean="0"/>
              <a:t>wave </a:t>
            </a:r>
            <a:r>
              <a:rPr lang="en-US" altLang="en-US" dirty="0" smtClean="0"/>
              <a:t>activity &amp; fair </a:t>
            </a:r>
            <a:r>
              <a:rPr lang="en-US" altLang="en-US" dirty="0"/>
              <a:t>weather </a:t>
            </a:r>
          </a:p>
          <a:p>
            <a:pPr lvl="1" eaLnBrk="1" hangingPunct="1"/>
            <a:r>
              <a:rPr lang="en-US" altLang="en-US" dirty="0" smtClean="0"/>
              <a:t>Swash </a:t>
            </a:r>
            <a:r>
              <a:rPr lang="en-US" altLang="en-US" dirty="0" smtClean="0"/>
              <a:t>dominates</a:t>
            </a:r>
          </a:p>
          <a:p>
            <a:pPr lvl="1" eaLnBrk="1" hangingPunct="1"/>
            <a:r>
              <a:rPr lang="en-US" altLang="en-US" dirty="0" smtClean="0"/>
              <a:t>Sediment moved toward shore</a:t>
            </a:r>
          </a:p>
          <a:p>
            <a:pPr lvl="1" eaLnBrk="1" hangingPunct="1"/>
            <a:r>
              <a:rPr lang="en-US" altLang="en-US" dirty="0" smtClean="0"/>
              <a:t>Wider beach</a:t>
            </a:r>
          </a:p>
          <a:p>
            <a:pPr eaLnBrk="1" hangingPunct="1"/>
            <a:r>
              <a:rPr lang="en-US" altLang="en-US" dirty="0" smtClean="0"/>
              <a:t>“</a:t>
            </a:r>
            <a:r>
              <a:rPr lang="en-US" altLang="en-US" dirty="0" smtClean="0"/>
              <a:t>Summertime” beach</a:t>
            </a:r>
          </a:p>
        </p:txBody>
      </p:sp>
    </p:spTree>
    <p:extLst>
      <p:ext uri="{BB962C8B-B14F-4D97-AF65-F5344CB8AC3E}">
        <p14:creationId xmlns:p14="http://schemas.microsoft.com/office/powerpoint/2010/main" val="336914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p:txBody>
          <a:bodyPr/>
          <a:lstStyle/>
          <a:p>
            <a:r>
              <a:rPr lang="en-US" dirty="0"/>
              <a:t>Assessing the risk</a:t>
            </a:r>
            <a:r>
              <a:rPr lang="en-US" dirty="0" smtClean="0"/>
              <a:t>:</a:t>
            </a:r>
            <a:endParaRPr lang="en-US" altLang="en-US" dirty="0" smtClean="0"/>
          </a:p>
        </p:txBody>
      </p:sp>
      <p:sp>
        <p:nvSpPr>
          <p:cNvPr id="75780" name="Rectangle 5"/>
          <p:cNvSpPr>
            <a:spLocks noGrp="1" noChangeArrowheads="1"/>
          </p:cNvSpPr>
          <p:nvPr>
            <p:ph type="body" idx="1"/>
          </p:nvPr>
        </p:nvSpPr>
        <p:spPr/>
        <p:txBody>
          <a:bodyPr>
            <a:normAutofit/>
          </a:bodyPr>
          <a:lstStyle/>
          <a:p>
            <a:pPr marL="0" indent="0" eaLnBrk="1" hangingPunct="1">
              <a:buNone/>
            </a:pPr>
            <a:r>
              <a:rPr lang="en-US" altLang="en-US" dirty="0" smtClean="0"/>
              <a:t>Natural Factors:  Width of the beach</a:t>
            </a:r>
          </a:p>
          <a:p>
            <a:endParaRPr lang="en-US" altLang="en-US" dirty="0" smtClean="0"/>
          </a:p>
          <a:p>
            <a:r>
              <a:rPr lang="en-US" altLang="en-US" dirty="0"/>
              <a:t>Heavy wave activity &amp; stormy weather</a:t>
            </a:r>
          </a:p>
          <a:p>
            <a:pPr lvl="1"/>
            <a:r>
              <a:rPr lang="en-US" altLang="en-US" dirty="0"/>
              <a:t>Backwash dominates</a:t>
            </a:r>
          </a:p>
          <a:p>
            <a:pPr lvl="1"/>
            <a:r>
              <a:rPr lang="en-US" altLang="en-US" dirty="0"/>
              <a:t>Sediment moved away from shore</a:t>
            </a:r>
          </a:p>
          <a:p>
            <a:pPr lvl="1"/>
            <a:r>
              <a:rPr lang="en-US" altLang="en-US" dirty="0"/>
              <a:t>Narrower beach</a:t>
            </a:r>
          </a:p>
          <a:p>
            <a:pPr lvl="1"/>
            <a:r>
              <a:rPr lang="en-US" altLang="en-US" dirty="0"/>
              <a:t>Sand forms offshore sand bars</a:t>
            </a:r>
          </a:p>
          <a:p>
            <a:r>
              <a:rPr lang="en-US" altLang="en-US" dirty="0"/>
              <a:t>“Wintertime” beach</a:t>
            </a:r>
          </a:p>
        </p:txBody>
      </p:sp>
    </p:spTree>
    <p:extLst>
      <p:ext uri="{BB962C8B-B14F-4D97-AF65-F5344CB8AC3E}">
        <p14:creationId xmlns:p14="http://schemas.microsoft.com/office/powerpoint/2010/main" val="79460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Title 4"/>
          <p:cNvSpPr>
            <a:spLocks noGrp="1"/>
          </p:cNvSpPr>
          <p:nvPr>
            <p:ph type="title"/>
          </p:nvPr>
        </p:nvSpPr>
        <p:spPr/>
        <p:txBody>
          <a:bodyPr/>
          <a:lstStyle/>
          <a:p>
            <a:endParaRPr lang="en-US" altLang="en-US" smtClean="0"/>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l="22858" t="16423" r="34814" b="20000"/>
          <a:stretch>
            <a:fillRect/>
          </a:stretch>
        </p:blipFill>
        <p:spPr bwMode="auto">
          <a:xfrm>
            <a:off x="2641599" y="0"/>
            <a:ext cx="6916039" cy="64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6488668"/>
            <a:ext cx="5926046" cy="338554"/>
          </a:xfrm>
          <a:prstGeom prst="rect">
            <a:avLst/>
          </a:prstGeom>
          <a:noFill/>
        </p:spPr>
        <p:txBody>
          <a:bodyPr wrap="none" rtlCol="0">
            <a:spAutoFit/>
          </a:bodyPr>
          <a:lstStyle/>
          <a:p>
            <a:r>
              <a:rPr lang="en-US" sz="1600" dirty="0" smtClean="0">
                <a:latin typeface="+mj-lt"/>
              </a:rPr>
              <a:t>Source: </a:t>
            </a:r>
            <a:r>
              <a:rPr lang="en-US" sz="1600" dirty="0">
                <a:hlinkClick r:id="rId3"/>
              </a:rPr>
              <a:t>http://</a:t>
            </a:r>
            <a:r>
              <a:rPr lang="en-US" sz="1600" dirty="0" smtClean="0">
                <a:hlinkClick r:id="rId3"/>
              </a:rPr>
              <a:t>coastalchange.ucsd.edu/st3_basics/beaches.html</a:t>
            </a:r>
            <a:r>
              <a:rPr lang="en-US" sz="1600" dirty="0" smtClean="0"/>
              <a:t> </a:t>
            </a:r>
            <a:endParaRPr lang="en-US" sz="1600" dirty="0"/>
          </a:p>
        </p:txBody>
      </p:sp>
    </p:spTree>
    <p:extLst>
      <p:ext uri="{BB962C8B-B14F-4D97-AF65-F5344CB8AC3E}">
        <p14:creationId xmlns:p14="http://schemas.microsoft.com/office/powerpoint/2010/main" val="27759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0899" name="Picture 4"/>
          <p:cNvPicPr>
            <a:picLocks noChangeAspect="1" noChangeArrowheads="1"/>
          </p:cNvPicPr>
          <p:nvPr/>
        </p:nvPicPr>
        <p:blipFill>
          <a:blip r:embed="rId3">
            <a:extLst>
              <a:ext uri="{28A0092B-C50C-407E-A947-70E740481C1C}">
                <a14:useLocalDpi xmlns:a14="http://schemas.microsoft.com/office/drawing/2010/main" val="0"/>
              </a:ext>
            </a:extLst>
          </a:blip>
          <a:srcRect l="22858" t="16423" r="34814" b="20000"/>
          <a:stretch>
            <a:fillRect/>
          </a:stretch>
        </p:blipFill>
        <p:spPr bwMode="auto">
          <a:xfrm>
            <a:off x="2641599" y="0"/>
            <a:ext cx="6916039" cy="64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6488668"/>
            <a:ext cx="5926046" cy="338554"/>
          </a:xfrm>
          <a:prstGeom prst="rect">
            <a:avLst/>
          </a:prstGeom>
          <a:noFill/>
        </p:spPr>
        <p:txBody>
          <a:bodyPr wrap="none" rtlCol="0">
            <a:spAutoFit/>
          </a:bodyPr>
          <a:lstStyle/>
          <a:p>
            <a:r>
              <a:rPr lang="en-US" sz="1600" dirty="0" smtClean="0">
                <a:latin typeface="+mj-lt"/>
              </a:rPr>
              <a:t>Source: </a:t>
            </a:r>
            <a:r>
              <a:rPr lang="en-US" sz="1600" dirty="0">
                <a:hlinkClick r:id="rId4"/>
              </a:rPr>
              <a:t>http://</a:t>
            </a:r>
            <a:r>
              <a:rPr lang="en-US" sz="1600" dirty="0" smtClean="0">
                <a:hlinkClick r:id="rId4"/>
              </a:rPr>
              <a:t>coastalchange.ucsd.edu/st3_basics/beaches.html</a:t>
            </a:r>
            <a:r>
              <a:rPr lang="en-US" sz="1600" dirty="0" smtClean="0"/>
              <a:t> </a:t>
            </a:r>
            <a:endParaRPr lang="en-US" sz="1600" dirty="0"/>
          </a:p>
        </p:txBody>
      </p:sp>
    </p:spTree>
    <p:extLst>
      <p:ext uri="{BB962C8B-B14F-4D97-AF65-F5344CB8AC3E}">
        <p14:creationId xmlns:p14="http://schemas.microsoft.com/office/powerpoint/2010/main" val="218032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the risk</a:t>
            </a:r>
            <a:endParaRPr lang="en-US" dirty="0"/>
          </a:p>
        </p:txBody>
      </p:sp>
      <p:sp>
        <p:nvSpPr>
          <p:cNvPr id="3" name="Subtitle 2"/>
          <p:cNvSpPr>
            <a:spLocks noGrp="1"/>
          </p:cNvSpPr>
          <p:nvPr>
            <p:ph type="body" idx="1"/>
          </p:nvPr>
        </p:nvSpPr>
        <p:spPr>
          <a:xfrm>
            <a:off x="1295400" y="5120640"/>
            <a:ext cx="7543800" cy="457200"/>
          </a:xfrm>
        </p:spPr>
        <p:txBody>
          <a:bodyPr>
            <a:noAutofit/>
          </a:bodyPr>
          <a:lstStyle/>
          <a:p>
            <a:r>
              <a:rPr lang="en-US" dirty="0" smtClean="0"/>
              <a:t>How common is this disaster and where does this disaster normally occur?</a:t>
            </a:r>
            <a:endParaRPr lang="en-US" dirty="0"/>
          </a:p>
        </p:txBody>
      </p:sp>
    </p:spTree>
    <p:extLst>
      <p:ext uri="{BB962C8B-B14F-4D97-AF65-F5344CB8AC3E}">
        <p14:creationId xmlns:p14="http://schemas.microsoft.com/office/powerpoint/2010/main" val="223544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l="22751" t="16423" r="34921" b="20000"/>
          <a:stretch>
            <a:fillRect/>
          </a:stretch>
        </p:blipFill>
        <p:spPr bwMode="auto">
          <a:xfrm>
            <a:off x="2612796" y="0"/>
            <a:ext cx="6916039" cy="64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6488668"/>
            <a:ext cx="5926046" cy="338554"/>
          </a:xfrm>
          <a:prstGeom prst="rect">
            <a:avLst/>
          </a:prstGeom>
          <a:noFill/>
        </p:spPr>
        <p:txBody>
          <a:bodyPr wrap="none" rtlCol="0">
            <a:spAutoFit/>
          </a:bodyPr>
          <a:lstStyle/>
          <a:p>
            <a:r>
              <a:rPr lang="en-US" sz="1600" dirty="0" smtClean="0">
                <a:latin typeface="+mj-lt"/>
              </a:rPr>
              <a:t>Source: </a:t>
            </a:r>
            <a:r>
              <a:rPr lang="en-US" sz="1600" dirty="0">
                <a:hlinkClick r:id="rId3"/>
              </a:rPr>
              <a:t>http://</a:t>
            </a:r>
            <a:r>
              <a:rPr lang="en-US" sz="1600" dirty="0" smtClean="0">
                <a:hlinkClick r:id="rId3"/>
              </a:rPr>
              <a:t>coastalchange.ucsd.edu/st3_basics/beaches.html</a:t>
            </a:r>
            <a:r>
              <a:rPr lang="en-US" sz="1600" dirty="0" smtClean="0"/>
              <a:t> </a:t>
            </a:r>
            <a:endParaRPr lang="en-US" sz="1600" dirty="0"/>
          </a:p>
        </p:txBody>
      </p:sp>
    </p:spTree>
    <p:extLst>
      <p:ext uri="{BB962C8B-B14F-4D97-AF65-F5344CB8AC3E}">
        <p14:creationId xmlns:p14="http://schemas.microsoft.com/office/powerpoint/2010/main" val="426925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10_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455" y="6350"/>
            <a:ext cx="710609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17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2" descr="10_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065" y="19050"/>
            <a:ext cx="68971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59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p:txBody>
          <a:bodyPr/>
          <a:lstStyle/>
          <a:p>
            <a:r>
              <a:rPr lang="en-US" dirty="0"/>
              <a:t>Assessing the risk</a:t>
            </a:r>
            <a:r>
              <a:rPr lang="en-US" dirty="0" smtClean="0"/>
              <a:t>:</a:t>
            </a:r>
            <a:endParaRPr lang="en-US" altLang="en-US" dirty="0" smtClean="0"/>
          </a:p>
        </p:txBody>
      </p:sp>
      <p:sp>
        <p:nvSpPr>
          <p:cNvPr id="75780" name="Rectangle 5"/>
          <p:cNvSpPr>
            <a:spLocks noGrp="1" noChangeArrowheads="1"/>
          </p:cNvSpPr>
          <p:nvPr>
            <p:ph type="body" idx="1"/>
          </p:nvPr>
        </p:nvSpPr>
        <p:spPr/>
        <p:txBody>
          <a:bodyPr>
            <a:normAutofit/>
          </a:bodyPr>
          <a:lstStyle/>
          <a:p>
            <a:pPr marL="0" indent="0">
              <a:buNone/>
            </a:pPr>
            <a:r>
              <a:rPr lang="en-US" altLang="en-US" dirty="0" smtClean="0"/>
              <a:t>Natural Factors:  </a:t>
            </a:r>
            <a:r>
              <a:rPr lang="en-US" altLang="en-US" dirty="0"/>
              <a:t>Amount of wave </a:t>
            </a:r>
            <a:r>
              <a:rPr lang="en-US" altLang="en-US" dirty="0" smtClean="0"/>
              <a:t>energy</a:t>
            </a:r>
          </a:p>
          <a:p>
            <a:endParaRPr lang="en-US" altLang="en-US" dirty="0" smtClean="0"/>
          </a:p>
          <a:p>
            <a:r>
              <a:rPr lang="en-US" altLang="en-US" dirty="0"/>
              <a:t>Most ocean waves wind-generated </a:t>
            </a:r>
          </a:p>
          <a:p>
            <a:r>
              <a:rPr lang="en-US" altLang="en-US" b="1" dirty="0">
                <a:solidFill>
                  <a:schemeClr val="accent6">
                    <a:lumMod val="50000"/>
                  </a:schemeClr>
                </a:solidFill>
              </a:rPr>
              <a:t>Wind Strength </a:t>
            </a:r>
            <a:r>
              <a:rPr lang="en-US" altLang="en-US" dirty="0"/>
              <a:t>– wind speed</a:t>
            </a:r>
          </a:p>
          <a:p>
            <a:r>
              <a:rPr lang="en-US" altLang="en-US" b="1" dirty="0">
                <a:solidFill>
                  <a:schemeClr val="accent6">
                    <a:lumMod val="50000"/>
                  </a:schemeClr>
                </a:solidFill>
              </a:rPr>
              <a:t>Wind Duration </a:t>
            </a:r>
            <a:r>
              <a:rPr lang="en-US" altLang="en-US" dirty="0"/>
              <a:t>– how long the wind blows</a:t>
            </a:r>
          </a:p>
          <a:p>
            <a:r>
              <a:rPr lang="en-US" altLang="en-US" b="1" dirty="0">
                <a:solidFill>
                  <a:schemeClr val="accent6">
                    <a:lumMod val="50000"/>
                  </a:schemeClr>
                </a:solidFill>
              </a:rPr>
              <a:t>Fetch</a:t>
            </a:r>
            <a:r>
              <a:rPr lang="en-US" altLang="en-US" dirty="0"/>
              <a:t> – distance wind is blowing without a change in direction</a:t>
            </a:r>
          </a:p>
        </p:txBody>
      </p:sp>
    </p:spTree>
    <p:extLst>
      <p:ext uri="{BB962C8B-B14F-4D97-AF65-F5344CB8AC3E}">
        <p14:creationId xmlns:p14="http://schemas.microsoft.com/office/powerpoint/2010/main" val="375988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7" descr="fe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7364" y="0"/>
            <a:ext cx="10790496" cy="6858000"/>
          </a:xfrm>
          <a:prstGeom prst="rect">
            <a:avLst/>
          </a:prstGeom>
        </p:spPr>
      </p:pic>
    </p:spTree>
    <p:extLst>
      <p:ext uri="{BB962C8B-B14F-4D97-AF65-F5344CB8AC3E}">
        <p14:creationId xmlns:p14="http://schemas.microsoft.com/office/powerpoint/2010/main" val="3154323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p:txBody>
          <a:bodyPr/>
          <a:lstStyle/>
          <a:p>
            <a:r>
              <a:rPr lang="en-US" dirty="0"/>
              <a:t>Assessing the risk</a:t>
            </a:r>
            <a:r>
              <a:rPr lang="en-US" dirty="0" smtClean="0"/>
              <a:t>:</a:t>
            </a:r>
            <a:endParaRPr lang="en-US" altLang="en-US" dirty="0" smtClean="0"/>
          </a:p>
        </p:txBody>
      </p:sp>
      <p:sp>
        <p:nvSpPr>
          <p:cNvPr id="75780" name="Rectangle 5"/>
          <p:cNvSpPr>
            <a:spLocks noGrp="1" noChangeArrowheads="1"/>
          </p:cNvSpPr>
          <p:nvPr>
            <p:ph type="body" idx="1"/>
          </p:nvPr>
        </p:nvSpPr>
        <p:spPr>
          <a:xfrm>
            <a:off x="1295400" y="1905000"/>
            <a:ext cx="10787742" cy="4267200"/>
          </a:xfrm>
        </p:spPr>
        <p:txBody>
          <a:bodyPr>
            <a:normAutofit/>
          </a:bodyPr>
          <a:lstStyle/>
          <a:p>
            <a:pPr marL="0" indent="0">
              <a:buNone/>
            </a:pPr>
            <a:r>
              <a:rPr lang="en-US" altLang="en-US" dirty="0" smtClean="0"/>
              <a:t>Natural Factors:  </a:t>
            </a:r>
            <a:r>
              <a:rPr lang="en-US" altLang="en-US" dirty="0"/>
              <a:t>Amount of wave </a:t>
            </a:r>
            <a:r>
              <a:rPr lang="en-US" altLang="en-US" dirty="0" smtClean="0"/>
              <a:t>energy</a:t>
            </a:r>
          </a:p>
          <a:p>
            <a:endParaRPr lang="en-US" altLang="en-US" dirty="0" smtClean="0"/>
          </a:p>
          <a:p>
            <a:r>
              <a:rPr lang="en-US" altLang="en-US" b="1" dirty="0">
                <a:solidFill>
                  <a:schemeClr val="accent6">
                    <a:lumMod val="50000"/>
                  </a:schemeClr>
                </a:solidFill>
              </a:rPr>
              <a:t>Refraction</a:t>
            </a:r>
            <a:r>
              <a:rPr lang="en-US" altLang="en-US" dirty="0"/>
              <a:t> = </a:t>
            </a:r>
            <a:r>
              <a:rPr lang="en-US" altLang="en-US" dirty="0" smtClean="0"/>
              <a:t/>
            </a:r>
            <a:br>
              <a:rPr lang="en-US" altLang="en-US" dirty="0" smtClean="0"/>
            </a:br>
            <a:r>
              <a:rPr lang="en-US" altLang="en-US" dirty="0" smtClean="0"/>
              <a:t>bending </a:t>
            </a:r>
            <a:r>
              <a:rPr lang="en-US" altLang="en-US" dirty="0"/>
              <a:t>of </a:t>
            </a:r>
            <a:r>
              <a:rPr lang="en-US" altLang="en-US" dirty="0" smtClean="0"/>
              <a:t>waves</a:t>
            </a:r>
          </a:p>
          <a:p>
            <a:endParaRPr lang="en-US" altLang="en-US" dirty="0"/>
          </a:p>
          <a:p>
            <a:r>
              <a:rPr lang="en-US" altLang="en-US" dirty="0" smtClean="0"/>
              <a:t>Responsible for the </a:t>
            </a:r>
            <a:br>
              <a:rPr lang="en-US" altLang="en-US" dirty="0" smtClean="0"/>
            </a:br>
            <a:r>
              <a:rPr lang="en-US" altLang="en-US" dirty="0" smtClean="0"/>
              <a:t>swash/backwash &amp;</a:t>
            </a:r>
            <a:br>
              <a:rPr lang="en-US" altLang="en-US" dirty="0" smtClean="0"/>
            </a:br>
            <a:r>
              <a:rPr lang="en-US" altLang="en-US" dirty="0" smtClean="0"/>
              <a:t>longshore current</a:t>
            </a:r>
            <a:endParaRPr lang="en-US" altLang="en-US" dirty="0"/>
          </a:p>
        </p:txBody>
      </p:sp>
      <p:pic>
        <p:nvPicPr>
          <p:cNvPr id="5" name="Picture 11" descr="08_1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529" y="2594770"/>
            <a:ext cx="698269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36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p:txBody>
          <a:bodyPr/>
          <a:lstStyle/>
          <a:p>
            <a:r>
              <a:rPr lang="en-US" dirty="0"/>
              <a:t>Assessing the risk</a:t>
            </a:r>
            <a:r>
              <a:rPr lang="en-US" dirty="0" smtClean="0"/>
              <a:t>:</a:t>
            </a:r>
            <a:endParaRPr lang="en-US" altLang="en-US" dirty="0" smtClean="0"/>
          </a:p>
        </p:txBody>
      </p:sp>
      <p:sp>
        <p:nvSpPr>
          <p:cNvPr id="75780" name="Rectangle 5"/>
          <p:cNvSpPr>
            <a:spLocks noGrp="1" noChangeArrowheads="1"/>
          </p:cNvSpPr>
          <p:nvPr>
            <p:ph type="body" idx="1"/>
          </p:nvPr>
        </p:nvSpPr>
        <p:spPr>
          <a:xfrm>
            <a:off x="1295400" y="1905000"/>
            <a:ext cx="10787742" cy="4267200"/>
          </a:xfrm>
        </p:spPr>
        <p:txBody>
          <a:bodyPr>
            <a:normAutofit/>
          </a:bodyPr>
          <a:lstStyle/>
          <a:p>
            <a:pPr marL="0" indent="0">
              <a:buNone/>
            </a:pPr>
            <a:r>
              <a:rPr lang="en-US" altLang="en-US" dirty="0" smtClean="0"/>
              <a:t>Natural Factors:  </a:t>
            </a:r>
            <a:r>
              <a:rPr lang="en-US" altLang="en-US" dirty="0"/>
              <a:t>Amount of wave </a:t>
            </a:r>
            <a:r>
              <a:rPr lang="en-US" altLang="en-US" dirty="0" smtClean="0"/>
              <a:t>energy</a:t>
            </a:r>
          </a:p>
          <a:p>
            <a:endParaRPr lang="en-US" altLang="en-US" dirty="0" smtClean="0"/>
          </a:p>
          <a:p>
            <a:r>
              <a:rPr lang="en-US" altLang="en-US" b="1" dirty="0">
                <a:solidFill>
                  <a:schemeClr val="accent6">
                    <a:lumMod val="50000"/>
                  </a:schemeClr>
                </a:solidFill>
              </a:rPr>
              <a:t>Refraction</a:t>
            </a:r>
            <a:r>
              <a:rPr lang="en-US" altLang="en-US" dirty="0"/>
              <a:t> = </a:t>
            </a:r>
            <a:r>
              <a:rPr lang="en-US" altLang="en-US" dirty="0" smtClean="0"/>
              <a:t/>
            </a:r>
            <a:br>
              <a:rPr lang="en-US" altLang="en-US" dirty="0" smtClean="0"/>
            </a:br>
            <a:r>
              <a:rPr lang="en-US" altLang="en-US" dirty="0" smtClean="0"/>
              <a:t>bending </a:t>
            </a:r>
            <a:r>
              <a:rPr lang="en-US" altLang="en-US" dirty="0"/>
              <a:t>of </a:t>
            </a:r>
            <a:r>
              <a:rPr lang="en-US" altLang="en-US" dirty="0" smtClean="0"/>
              <a:t>waves</a:t>
            </a:r>
          </a:p>
          <a:p>
            <a:endParaRPr lang="en-US" altLang="en-US" dirty="0"/>
          </a:p>
          <a:p>
            <a:r>
              <a:rPr lang="en-US" altLang="en-US" dirty="0" smtClean="0"/>
              <a:t>Erodes headlands, </a:t>
            </a:r>
            <a:br>
              <a:rPr lang="en-US" altLang="en-US" dirty="0" smtClean="0"/>
            </a:br>
            <a:r>
              <a:rPr lang="en-US" altLang="en-US" dirty="0" smtClean="0"/>
              <a:t>sediment is deposited</a:t>
            </a:r>
            <a:br>
              <a:rPr lang="en-US" altLang="en-US" dirty="0" smtClean="0"/>
            </a:br>
            <a:r>
              <a:rPr lang="en-US" altLang="en-US" dirty="0" smtClean="0"/>
              <a:t>in bays</a:t>
            </a:r>
            <a:endParaRPr lang="en-US" altLang="en-US" dirty="0"/>
          </a:p>
        </p:txBody>
      </p:sp>
      <p:pic>
        <p:nvPicPr>
          <p:cNvPr id="6" name="Picture 3" descr="EA Fig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59828" y="2586037"/>
            <a:ext cx="6433062" cy="3200400"/>
          </a:xfrm>
          <a:prstGeom prst="rect">
            <a:avLst/>
          </a:prstGeom>
          <a:solidFill>
            <a:srgbClr val="B38552"/>
          </a:solidFill>
        </p:spPr>
      </p:pic>
    </p:spTree>
    <p:extLst>
      <p:ext uri="{BB962C8B-B14F-4D97-AF65-F5344CB8AC3E}">
        <p14:creationId xmlns:p14="http://schemas.microsoft.com/office/powerpoint/2010/main" val="372493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p:txBody>
          <a:bodyPr/>
          <a:lstStyle/>
          <a:p>
            <a:r>
              <a:rPr lang="en-US" dirty="0"/>
              <a:t>Assessing the risk</a:t>
            </a:r>
            <a:r>
              <a:rPr lang="en-US" dirty="0" smtClean="0"/>
              <a:t>:</a:t>
            </a:r>
            <a:endParaRPr lang="en-US" altLang="en-US" dirty="0" smtClean="0"/>
          </a:p>
        </p:txBody>
      </p:sp>
      <p:sp>
        <p:nvSpPr>
          <p:cNvPr id="75780" name="Rectangle 5"/>
          <p:cNvSpPr>
            <a:spLocks noGrp="1" noChangeArrowheads="1"/>
          </p:cNvSpPr>
          <p:nvPr>
            <p:ph type="body" idx="1"/>
          </p:nvPr>
        </p:nvSpPr>
        <p:spPr/>
        <p:txBody>
          <a:bodyPr>
            <a:normAutofit/>
          </a:bodyPr>
          <a:lstStyle/>
          <a:p>
            <a:pPr marL="0" indent="0">
              <a:buNone/>
            </a:pPr>
            <a:r>
              <a:rPr lang="en-US" altLang="en-US" dirty="0" smtClean="0"/>
              <a:t>Natural Factors:  </a:t>
            </a:r>
            <a:r>
              <a:rPr lang="en-US" altLang="en-US" dirty="0"/>
              <a:t>Nature of the rock </a:t>
            </a:r>
            <a:r>
              <a:rPr lang="en-US" altLang="en-US" dirty="0" smtClean="0"/>
              <a:t>present</a:t>
            </a:r>
          </a:p>
          <a:p>
            <a:endParaRPr lang="en-US" altLang="en-US" dirty="0" smtClean="0"/>
          </a:p>
          <a:p>
            <a:r>
              <a:rPr lang="en-US" altLang="en-US" dirty="0" smtClean="0"/>
              <a:t>Hard vs soft rocks</a:t>
            </a:r>
          </a:p>
          <a:p>
            <a:r>
              <a:rPr lang="en-US" altLang="en-US" dirty="0" smtClean="0"/>
              <a:t>Dip of bedding</a:t>
            </a:r>
            <a:endParaRPr lang="en-US" altLang="en-US" dirty="0"/>
          </a:p>
        </p:txBody>
      </p:sp>
    </p:spTree>
    <p:extLst>
      <p:ext uri="{BB962C8B-B14F-4D97-AF65-F5344CB8AC3E}">
        <p14:creationId xmlns:p14="http://schemas.microsoft.com/office/powerpoint/2010/main" val="101310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419100"/>
            <a:ext cx="10736943" cy="1257300"/>
          </a:xfrm>
        </p:spPr>
        <p:txBody>
          <a:bodyPr/>
          <a:lstStyle/>
          <a:p>
            <a:r>
              <a:rPr lang="en-US" dirty="0"/>
              <a:t>A concordant coastline. </a:t>
            </a:r>
            <a:r>
              <a:rPr lang="en-US" dirty="0" smtClean="0"/>
              <a:t/>
            </a:r>
            <a:br>
              <a:rPr lang="en-US" dirty="0" smtClean="0"/>
            </a:br>
            <a:r>
              <a:rPr lang="en-US" dirty="0" smtClean="0"/>
              <a:t>The </a:t>
            </a:r>
            <a:r>
              <a:rPr lang="en-US" dirty="0"/>
              <a:t>hard rock shields the soft rock from erosion.</a:t>
            </a:r>
          </a:p>
        </p:txBody>
      </p:sp>
      <p:pic>
        <p:nvPicPr>
          <p:cNvPr id="4" name="Picture 3"/>
          <p:cNvPicPr>
            <a:picLocks noChangeAspect="1"/>
          </p:cNvPicPr>
          <p:nvPr/>
        </p:nvPicPr>
        <p:blipFill>
          <a:blip r:embed="rId2"/>
          <a:stretch>
            <a:fillRect/>
          </a:stretch>
        </p:blipFill>
        <p:spPr>
          <a:xfrm>
            <a:off x="666750" y="1892979"/>
            <a:ext cx="10858500" cy="4581525"/>
          </a:xfrm>
          <a:prstGeom prst="rect">
            <a:avLst/>
          </a:prstGeom>
        </p:spPr>
      </p:pic>
      <p:sp>
        <p:nvSpPr>
          <p:cNvPr id="5" name="TextBox 4"/>
          <p:cNvSpPr txBox="1"/>
          <p:nvPr/>
        </p:nvSpPr>
        <p:spPr>
          <a:xfrm>
            <a:off x="0" y="6488668"/>
            <a:ext cx="5270610" cy="338554"/>
          </a:xfrm>
          <a:prstGeom prst="rect">
            <a:avLst/>
          </a:prstGeom>
          <a:noFill/>
        </p:spPr>
        <p:txBody>
          <a:bodyPr wrap="none" rtlCol="0">
            <a:spAutoFit/>
          </a:bodyPr>
          <a:lstStyle/>
          <a:p>
            <a:r>
              <a:rPr lang="en-US" sz="1600" dirty="0" smtClean="0">
                <a:latin typeface="+mj-lt"/>
              </a:rPr>
              <a:t>Source: </a:t>
            </a:r>
            <a:r>
              <a:rPr lang="en-US" sz="1600" dirty="0">
                <a:hlinkClick r:id="rId3"/>
              </a:rPr>
              <a:t>https://geographyas.info/coasts/coastal-erosion</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4245252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10896600" cy="1257300"/>
          </a:xfrm>
        </p:spPr>
        <p:txBody>
          <a:bodyPr/>
          <a:lstStyle/>
          <a:p>
            <a:r>
              <a:rPr lang="en-US" dirty="0" smtClean="0"/>
              <a:t>A discordant coastline. </a:t>
            </a:r>
            <a:br>
              <a:rPr lang="en-US" dirty="0" smtClean="0"/>
            </a:br>
            <a:r>
              <a:rPr lang="en-US" dirty="0" smtClean="0"/>
              <a:t>The soft rock is less resistant, so it erodes faster.</a:t>
            </a:r>
            <a:endParaRPr lang="en-US" dirty="0"/>
          </a:p>
        </p:txBody>
      </p:sp>
      <p:sp>
        <p:nvSpPr>
          <p:cNvPr id="5" name="TextBox 4"/>
          <p:cNvSpPr txBox="1"/>
          <p:nvPr/>
        </p:nvSpPr>
        <p:spPr>
          <a:xfrm>
            <a:off x="0" y="6488668"/>
            <a:ext cx="5270610" cy="338554"/>
          </a:xfrm>
          <a:prstGeom prst="rect">
            <a:avLst/>
          </a:prstGeom>
          <a:noFill/>
        </p:spPr>
        <p:txBody>
          <a:bodyPr wrap="none" rtlCol="0">
            <a:spAutoFit/>
          </a:bodyPr>
          <a:lstStyle/>
          <a:p>
            <a:r>
              <a:rPr lang="en-US" sz="1600" dirty="0" smtClean="0">
                <a:latin typeface="+mj-lt"/>
              </a:rPr>
              <a:t>Source: </a:t>
            </a:r>
            <a:r>
              <a:rPr lang="en-US" sz="1600" dirty="0">
                <a:hlinkClick r:id="rId2"/>
              </a:rPr>
              <a:t>https://geographyas.info/coasts/coastal-erosion</a:t>
            </a:r>
            <a:r>
              <a:rPr lang="en-US" sz="1600" dirty="0" smtClean="0">
                <a:hlinkClick r:id="rId2"/>
              </a:rPr>
              <a:t>/</a:t>
            </a:r>
            <a:r>
              <a:rPr lang="en-US" sz="1600" dirty="0" smtClean="0"/>
              <a:t> </a:t>
            </a:r>
            <a:endParaRPr lang="en-US" sz="1600" dirty="0"/>
          </a:p>
        </p:txBody>
      </p:sp>
      <p:sp>
        <p:nvSpPr>
          <p:cNvPr id="3" name="AutoShape 2" descr="https://geographyas.info/images/coasts/05-coastal-erosion/discordant-coast-diagra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1421492" y="1892808"/>
            <a:ext cx="9359326" cy="4581144"/>
          </a:xfrm>
          <a:prstGeom prst="rect">
            <a:avLst/>
          </a:prstGeom>
        </p:spPr>
      </p:pic>
    </p:spTree>
    <p:extLst>
      <p:ext uri="{BB962C8B-B14F-4D97-AF65-F5344CB8AC3E}">
        <p14:creationId xmlns:p14="http://schemas.microsoft.com/office/powerpoint/2010/main" val="3139149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smtClean="0"/>
              <a:t>Assessing the risk</a:t>
            </a:r>
            <a:endParaRPr lang="en-US" dirty="0"/>
          </a:p>
        </p:txBody>
      </p:sp>
      <p:sp>
        <p:nvSpPr>
          <p:cNvPr id="138245" name="Rectangle 5"/>
          <p:cNvSpPr>
            <a:spLocks noGrp="1" noRot="1" noChangeArrowheads="1"/>
          </p:cNvSpPr>
          <p:nvPr>
            <p:ph idx="1"/>
          </p:nvPr>
        </p:nvSpPr>
        <p:spPr/>
        <p:txBody>
          <a:bodyPr/>
          <a:lstStyle/>
          <a:p>
            <a:pPr marL="0" indent="0">
              <a:buNone/>
            </a:pPr>
            <a:r>
              <a:rPr lang="en-US" dirty="0" smtClean="0"/>
              <a:t>The Coast is a Dynamic Environment</a:t>
            </a:r>
            <a:endParaRPr lang="en-US" dirty="0" smtClean="0"/>
          </a:p>
          <a:p>
            <a:endParaRPr lang="en-US" dirty="0" smtClean="0"/>
          </a:p>
          <a:p>
            <a:r>
              <a:rPr lang="en-US" dirty="0" smtClean="0"/>
              <a:t>Subject to Many Processes</a:t>
            </a:r>
          </a:p>
          <a:p>
            <a:pPr lvl="1"/>
            <a:r>
              <a:rPr lang="en-US" dirty="0" smtClean="0"/>
              <a:t>Waves, tides, and currents</a:t>
            </a:r>
          </a:p>
          <a:p>
            <a:pPr lvl="1"/>
            <a:r>
              <a:rPr lang="en-US" dirty="0" smtClean="0"/>
              <a:t>Storms, wind, </a:t>
            </a:r>
            <a:r>
              <a:rPr lang="en-US" dirty="0" err="1" smtClean="0"/>
              <a:t>etc</a:t>
            </a:r>
            <a:endParaRPr lang="en-US" dirty="0" smtClean="0"/>
          </a:p>
          <a:p>
            <a:pPr lvl="1"/>
            <a:r>
              <a:rPr lang="en-US" dirty="0" smtClean="0"/>
              <a:t>Subsidence</a:t>
            </a:r>
          </a:p>
          <a:p>
            <a:pPr lvl="1"/>
            <a:r>
              <a:rPr lang="en-US" dirty="0" smtClean="0"/>
              <a:t>Rise of sea level due to global climate change</a:t>
            </a:r>
            <a:endParaRPr lang="en-US" dirty="0"/>
          </a:p>
        </p:txBody>
      </p:sp>
    </p:spTree>
    <p:extLst>
      <p:ext uri="{BB962C8B-B14F-4D97-AF65-F5344CB8AC3E}">
        <p14:creationId xmlns:p14="http://schemas.microsoft.com/office/powerpoint/2010/main" val="31413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10896600" cy="1257300"/>
          </a:xfrm>
        </p:spPr>
        <p:txBody>
          <a:bodyPr/>
          <a:lstStyle/>
          <a:p>
            <a:r>
              <a:rPr lang="en-US" sz="3200" dirty="0"/>
              <a:t>An </a:t>
            </a:r>
            <a:r>
              <a:rPr lang="en-US" sz="3200" dirty="0" smtClean="0"/>
              <a:t>idealized </a:t>
            </a:r>
            <a:r>
              <a:rPr lang="en-US" sz="3200" dirty="0"/>
              <a:t>horizontally bedded cliff. Its profile is steep but the softer (lighter in </a:t>
            </a:r>
            <a:r>
              <a:rPr lang="en-US" sz="3200" dirty="0" smtClean="0"/>
              <a:t>color) </a:t>
            </a:r>
            <a:r>
              <a:rPr lang="en-US" sz="3200" dirty="0"/>
              <a:t>rock has undergone differential erosion producing several notches.</a:t>
            </a:r>
          </a:p>
        </p:txBody>
      </p:sp>
      <p:sp>
        <p:nvSpPr>
          <p:cNvPr id="5" name="TextBox 4"/>
          <p:cNvSpPr txBox="1"/>
          <p:nvPr/>
        </p:nvSpPr>
        <p:spPr>
          <a:xfrm>
            <a:off x="0" y="6488668"/>
            <a:ext cx="5270610" cy="338554"/>
          </a:xfrm>
          <a:prstGeom prst="rect">
            <a:avLst/>
          </a:prstGeom>
          <a:noFill/>
        </p:spPr>
        <p:txBody>
          <a:bodyPr wrap="none" rtlCol="0">
            <a:spAutoFit/>
          </a:bodyPr>
          <a:lstStyle/>
          <a:p>
            <a:r>
              <a:rPr lang="en-US" sz="1600" dirty="0" smtClean="0">
                <a:latin typeface="+mj-lt"/>
              </a:rPr>
              <a:t>Source: </a:t>
            </a:r>
            <a:r>
              <a:rPr lang="en-US" sz="1600" dirty="0">
                <a:hlinkClick r:id="rId2"/>
              </a:rPr>
              <a:t>https://geographyas.info/coasts/coastal-erosion</a:t>
            </a:r>
            <a:r>
              <a:rPr lang="en-US" sz="1600" dirty="0" smtClean="0">
                <a:hlinkClick r:id="rId2"/>
              </a:rPr>
              <a:t>/</a:t>
            </a:r>
            <a:r>
              <a:rPr lang="en-US" sz="1600" dirty="0" smtClean="0"/>
              <a:t> </a:t>
            </a:r>
            <a:endParaRPr lang="en-US" sz="1600" dirty="0"/>
          </a:p>
        </p:txBody>
      </p:sp>
      <p:sp>
        <p:nvSpPr>
          <p:cNvPr id="3" name="AutoShape 2" descr="https://geographyas.info/images/coasts/05-coastal-erosion/discordant-coast-diagra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ttps://geographyas.info/images/coasts/05-coastal-erosion/horizontal-bedding-layers.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1709928" y="1661568"/>
            <a:ext cx="8764997" cy="4827100"/>
          </a:xfrm>
          <a:prstGeom prst="rect">
            <a:avLst/>
          </a:prstGeom>
        </p:spPr>
      </p:pic>
    </p:spTree>
    <p:extLst>
      <p:ext uri="{BB962C8B-B14F-4D97-AF65-F5344CB8AC3E}">
        <p14:creationId xmlns:p14="http://schemas.microsoft.com/office/powerpoint/2010/main" val="1145284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10896600" cy="1257300"/>
          </a:xfrm>
        </p:spPr>
        <p:txBody>
          <a:bodyPr/>
          <a:lstStyle/>
          <a:p>
            <a:r>
              <a:rPr lang="en-US" sz="3200" dirty="0"/>
              <a:t/>
            </a:r>
            <a:br>
              <a:rPr lang="en-US" sz="3200" dirty="0"/>
            </a:br>
            <a:r>
              <a:rPr lang="en-US" sz="3200" dirty="0"/>
              <a:t/>
            </a:r>
            <a:br>
              <a:rPr lang="en-US" sz="3200" dirty="0"/>
            </a:br>
            <a:r>
              <a:rPr lang="en-US" sz="3200" dirty="0"/>
              <a:t>A cliff with seaward dipping bedding planes. Loose material can slide down the bedding planes making the cliff unstable &amp; dangerous</a:t>
            </a:r>
            <a:r>
              <a:rPr lang="en-US" sz="3200" dirty="0" smtClean="0"/>
              <a:t>.</a:t>
            </a:r>
            <a:endParaRPr lang="en-US" sz="3200" dirty="0"/>
          </a:p>
        </p:txBody>
      </p:sp>
      <p:sp>
        <p:nvSpPr>
          <p:cNvPr id="5" name="TextBox 4"/>
          <p:cNvSpPr txBox="1"/>
          <p:nvPr/>
        </p:nvSpPr>
        <p:spPr>
          <a:xfrm>
            <a:off x="0" y="6488668"/>
            <a:ext cx="5270610" cy="338554"/>
          </a:xfrm>
          <a:prstGeom prst="rect">
            <a:avLst/>
          </a:prstGeom>
          <a:noFill/>
        </p:spPr>
        <p:txBody>
          <a:bodyPr wrap="none" rtlCol="0">
            <a:spAutoFit/>
          </a:bodyPr>
          <a:lstStyle/>
          <a:p>
            <a:r>
              <a:rPr lang="en-US" sz="1600" dirty="0" smtClean="0">
                <a:latin typeface="+mj-lt"/>
              </a:rPr>
              <a:t>Source: </a:t>
            </a:r>
            <a:r>
              <a:rPr lang="en-US" sz="1600" dirty="0">
                <a:hlinkClick r:id="rId2"/>
              </a:rPr>
              <a:t>https://geographyas.info/coasts/coastal-erosion</a:t>
            </a:r>
            <a:r>
              <a:rPr lang="en-US" sz="1600" dirty="0" smtClean="0">
                <a:hlinkClick r:id="rId2"/>
              </a:rPr>
              <a:t>/</a:t>
            </a:r>
            <a:r>
              <a:rPr lang="en-US" sz="1600" dirty="0" smtClean="0"/>
              <a:t> </a:t>
            </a:r>
            <a:endParaRPr lang="en-US" sz="1600" dirty="0"/>
          </a:p>
        </p:txBody>
      </p:sp>
      <p:sp>
        <p:nvSpPr>
          <p:cNvPr id="3" name="AutoShape 2" descr="https://geographyas.info/images/coasts/05-coastal-erosion/discordant-coast-diagra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ttps://geographyas.info/images/coasts/05-coastal-erosion/horizontal-bedding-layers.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1719072" y="1664208"/>
            <a:ext cx="8764997" cy="4827100"/>
          </a:xfrm>
          <a:prstGeom prst="rect">
            <a:avLst/>
          </a:prstGeom>
        </p:spPr>
      </p:pic>
    </p:spTree>
    <p:extLst>
      <p:ext uri="{BB962C8B-B14F-4D97-AF65-F5344CB8AC3E}">
        <p14:creationId xmlns:p14="http://schemas.microsoft.com/office/powerpoint/2010/main" val="2806470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10896600" cy="1257300"/>
          </a:xfrm>
        </p:spPr>
        <p:txBody>
          <a:bodyPr/>
          <a:lstStyle/>
          <a:p>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A cliff with landward dipping bedding planes. Compared to cliffs with seaward dipping bedding planes, it is relatively steep and stable</a:t>
            </a:r>
            <a:r>
              <a:rPr lang="en-US" sz="3200" dirty="0" smtClean="0"/>
              <a:t>.</a:t>
            </a:r>
            <a:endParaRPr lang="en-US" sz="3200" dirty="0"/>
          </a:p>
        </p:txBody>
      </p:sp>
      <p:sp>
        <p:nvSpPr>
          <p:cNvPr id="5" name="TextBox 4"/>
          <p:cNvSpPr txBox="1"/>
          <p:nvPr/>
        </p:nvSpPr>
        <p:spPr>
          <a:xfrm>
            <a:off x="0" y="6488668"/>
            <a:ext cx="5270610" cy="338554"/>
          </a:xfrm>
          <a:prstGeom prst="rect">
            <a:avLst/>
          </a:prstGeom>
          <a:noFill/>
        </p:spPr>
        <p:txBody>
          <a:bodyPr wrap="none" rtlCol="0">
            <a:spAutoFit/>
          </a:bodyPr>
          <a:lstStyle/>
          <a:p>
            <a:r>
              <a:rPr lang="en-US" sz="1600" dirty="0" smtClean="0">
                <a:latin typeface="+mj-lt"/>
              </a:rPr>
              <a:t>Source: </a:t>
            </a:r>
            <a:r>
              <a:rPr lang="en-US" sz="1600" dirty="0">
                <a:hlinkClick r:id="rId2"/>
              </a:rPr>
              <a:t>https://geographyas.info/coasts/coastal-erosion</a:t>
            </a:r>
            <a:r>
              <a:rPr lang="en-US" sz="1600" dirty="0" smtClean="0">
                <a:hlinkClick r:id="rId2"/>
              </a:rPr>
              <a:t>/</a:t>
            </a:r>
            <a:r>
              <a:rPr lang="en-US" sz="1600" dirty="0" smtClean="0"/>
              <a:t> </a:t>
            </a:r>
            <a:endParaRPr lang="en-US" sz="1600" dirty="0"/>
          </a:p>
        </p:txBody>
      </p:sp>
      <p:sp>
        <p:nvSpPr>
          <p:cNvPr id="3" name="AutoShape 2" descr="https://geographyas.info/images/coasts/05-coastal-erosion/discordant-coast-diagra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ttps://geographyas.info/images/coasts/05-coastal-erosion/horizontal-bedding-layers.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1713501" y="1664208"/>
            <a:ext cx="8764997" cy="4827100"/>
          </a:xfrm>
          <a:prstGeom prst="rect">
            <a:avLst/>
          </a:prstGeom>
        </p:spPr>
      </p:pic>
    </p:spTree>
    <p:extLst>
      <p:ext uri="{BB962C8B-B14F-4D97-AF65-F5344CB8AC3E}">
        <p14:creationId xmlns:p14="http://schemas.microsoft.com/office/powerpoint/2010/main" val="2600392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2769633"/>
              </p:ext>
            </p:extLst>
          </p:nvPr>
        </p:nvGraphicFramePr>
        <p:xfrm>
          <a:off x="1295400" y="1905000"/>
          <a:ext cx="9601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175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sp>
        <p:nvSpPr>
          <p:cNvPr id="138245" name="Rectangle 5"/>
          <p:cNvSpPr>
            <a:spLocks noGrp="1" noRot="1" noChangeArrowheads="1"/>
          </p:cNvSpPr>
          <p:nvPr>
            <p:ph type="body" idx="1"/>
          </p:nvPr>
        </p:nvSpPr>
        <p:spPr/>
        <p:txBody>
          <a:bodyPr/>
          <a:lstStyle/>
          <a:p>
            <a:pPr marL="0" indent="0">
              <a:buNone/>
            </a:pPr>
            <a:r>
              <a:rPr lang="en-US" dirty="0" smtClean="0"/>
              <a:t>Human Factors </a:t>
            </a:r>
            <a:r>
              <a:rPr lang="en-US" dirty="0"/>
              <a:t>Affecting the Rate of Erosion</a:t>
            </a:r>
          </a:p>
          <a:p>
            <a:pPr marL="0" indent="0">
              <a:buNone/>
            </a:pPr>
            <a:endParaRPr lang="en-US" dirty="0"/>
          </a:p>
          <a:p>
            <a:r>
              <a:rPr lang="en-US" altLang="en-US" dirty="0"/>
              <a:t>Cliff tops are loaded with buildings</a:t>
            </a:r>
          </a:p>
          <a:p>
            <a:r>
              <a:rPr lang="en-US" altLang="en-US" dirty="0"/>
              <a:t>Surface drainage is altered</a:t>
            </a:r>
          </a:p>
          <a:p>
            <a:r>
              <a:rPr lang="en-US" altLang="en-US" dirty="0"/>
              <a:t>Roads, seawalls, etc. are </a:t>
            </a:r>
            <a:r>
              <a:rPr lang="en-US" altLang="en-US" dirty="0" smtClean="0"/>
              <a:t>constructed</a:t>
            </a:r>
          </a:p>
          <a:p>
            <a:endParaRPr lang="en-US" dirty="0"/>
          </a:p>
          <a:p>
            <a:r>
              <a:rPr lang="en-US" dirty="0" smtClean="0"/>
              <a:t>Most factors do more harm than good</a:t>
            </a:r>
            <a:endParaRPr lang="en-US" dirty="0"/>
          </a:p>
        </p:txBody>
      </p:sp>
    </p:spTree>
    <p:extLst>
      <p:ext uri="{BB962C8B-B14F-4D97-AF65-F5344CB8AC3E}">
        <p14:creationId xmlns:p14="http://schemas.microsoft.com/office/powerpoint/2010/main" val="27018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sp>
        <p:nvSpPr>
          <p:cNvPr id="138245" name="Rectangle 5"/>
          <p:cNvSpPr>
            <a:spLocks noGrp="1" noRot="1" noChangeArrowheads="1"/>
          </p:cNvSpPr>
          <p:nvPr>
            <p:ph sz="half" idx="1"/>
          </p:nvPr>
        </p:nvSpPr>
        <p:spPr/>
        <p:txBody>
          <a:bodyPr>
            <a:normAutofit/>
          </a:bodyPr>
          <a:lstStyle/>
          <a:p>
            <a:pPr marL="0" indent="0">
              <a:buNone/>
            </a:pPr>
            <a:r>
              <a:rPr lang="en-US" sz="2800" dirty="0" smtClean="0"/>
              <a:t>Human Factors </a:t>
            </a:r>
            <a:r>
              <a:rPr lang="en-US" sz="2800" dirty="0"/>
              <a:t>Affecting the Rate of </a:t>
            </a:r>
            <a:r>
              <a:rPr lang="en-US" sz="2800" dirty="0" smtClean="0"/>
              <a:t>Erosion:  Dams</a:t>
            </a:r>
            <a:endParaRPr lang="en-US" sz="2800" dirty="0"/>
          </a:p>
        </p:txBody>
      </p:sp>
      <p:pic>
        <p:nvPicPr>
          <p:cNvPr id="5" name="Content Placeholder 4" descr="dam_map"/>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3636" t="10307" r="6197" b="10326"/>
          <a:stretch>
            <a:fillRect/>
          </a:stretch>
        </p:blipFill>
        <p:spPr bwMode="auto">
          <a:xfrm>
            <a:off x="6023429" y="1905000"/>
            <a:ext cx="5916366" cy="429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26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sp>
        <p:nvSpPr>
          <p:cNvPr id="138245" name="Rectangle 5"/>
          <p:cNvSpPr>
            <a:spLocks noGrp="1" noRot="1" noChangeArrowheads="1"/>
          </p:cNvSpPr>
          <p:nvPr>
            <p:ph sz="half" idx="1"/>
          </p:nvPr>
        </p:nvSpPr>
        <p:spPr>
          <a:xfrm>
            <a:off x="1295400" y="1905000"/>
            <a:ext cx="4350656" cy="4267200"/>
          </a:xfrm>
        </p:spPr>
        <p:txBody>
          <a:bodyPr>
            <a:normAutofit/>
          </a:bodyPr>
          <a:lstStyle/>
          <a:p>
            <a:pPr marL="0" indent="0">
              <a:buNone/>
            </a:pPr>
            <a:r>
              <a:rPr lang="en-US" sz="2800" dirty="0" smtClean="0"/>
              <a:t>Human Factors </a:t>
            </a:r>
            <a:r>
              <a:rPr lang="en-US" sz="2800" dirty="0"/>
              <a:t>Affecting the Rate of </a:t>
            </a:r>
            <a:r>
              <a:rPr lang="en-US" sz="2800" dirty="0" smtClean="0"/>
              <a:t>Erosion:  Sea Walls</a:t>
            </a:r>
            <a:endParaRPr lang="en-US" sz="2800" dirty="0"/>
          </a:p>
        </p:txBody>
      </p:sp>
      <p:sp>
        <p:nvSpPr>
          <p:cNvPr id="2" name="Content Placeholder 1"/>
          <p:cNvSpPr>
            <a:spLocks noGrp="1"/>
          </p:cNvSpPr>
          <p:nvPr>
            <p:ph sz="half" idx="2"/>
          </p:nvPr>
        </p:nvSpPr>
        <p:spPr/>
        <p:txBody>
          <a:bodyPr/>
          <a:lstStyle/>
          <a:p>
            <a:endParaRPr lang="en-US"/>
          </a:p>
        </p:txBody>
      </p:sp>
      <p:sp>
        <p:nvSpPr>
          <p:cNvPr id="7" name="Rectangle 9" descr="F13-17"/>
          <p:cNvSpPr>
            <a:spLocks noGrp="1" noChangeAspect="1" noChangeArrowheads="1"/>
          </p:cNvSpPr>
          <p:nvPr isPhoto="1"/>
        </p:nvSpPr>
        <p:spPr bwMode="auto">
          <a:xfrm>
            <a:off x="5646056" y="1875972"/>
            <a:ext cx="6413118" cy="429768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468611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sp>
        <p:nvSpPr>
          <p:cNvPr id="138245" name="Rectangle 5"/>
          <p:cNvSpPr>
            <a:spLocks noGrp="1" noRot="1" noChangeArrowheads="1"/>
          </p:cNvSpPr>
          <p:nvPr>
            <p:ph sz="half" idx="1"/>
          </p:nvPr>
        </p:nvSpPr>
        <p:spPr>
          <a:xfrm>
            <a:off x="1295400" y="1905000"/>
            <a:ext cx="4077172" cy="4267200"/>
          </a:xfrm>
        </p:spPr>
        <p:txBody>
          <a:bodyPr>
            <a:normAutofit/>
          </a:bodyPr>
          <a:lstStyle/>
          <a:p>
            <a:pPr marL="0" indent="0">
              <a:buNone/>
            </a:pPr>
            <a:r>
              <a:rPr lang="en-US" sz="2800" dirty="0" smtClean="0"/>
              <a:t>Human Factors </a:t>
            </a:r>
            <a:r>
              <a:rPr lang="en-US" sz="2800" dirty="0"/>
              <a:t>Affecting the Rate of </a:t>
            </a:r>
            <a:r>
              <a:rPr lang="en-US" sz="2800" dirty="0" smtClean="0"/>
              <a:t>Erosion:  Groins</a:t>
            </a:r>
            <a:endParaRPr lang="en-US" sz="2800" dirty="0"/>
          </a:p>
        </p:txBody>
      </p:sp>
      <p:sp>
        <p:nvSpPr>
          <p:cNvPr id="6" name="Rectangle 2" descr="F13-18"/>
          <p:cNvSpPr>
            <a:spLocks noGrp="1" noChangeAspect="1" noChangeArrowheads="1"/>
          </p:cNvSpPr>
          <p:nvPr isPhoto="1"/>
        </p:nvSpPr>
        <p:spPr bwMode="auto">
          <a:xfrm>
            <a:off x="5372572" y="1962330"/>
            <a:ext cx="6756342" cy="4114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142272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947863" y="5867401"/>
            <a:ext cx="830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000" b="0" dirty="0" smtClean="0">
                <a:latin typeface="Times New Roman" panose="02020603050405020304" pitchFamily="18" charset="0"/>
              </a:rPr>
              <a:t> </a:t>
            </a:r>
            <a:endParaRPr lang="en-US" altLang="en-US" sz="2000" b="0" dirty="0">
              <a:latin typeface="Times New Roman" panose="02020603050405020304" pitchFamily="18" charset="0"/>
            </a:endParaRPr>
          </a:p>
        </p:txBody>
      </p:sp>
      <p:pic>
        <p:nvPicPr>
          <p:cNvPr id="81923" name="Picture 3" descr="C:\Documents and Settings\Sonjia\My Documents\webpages\CSULA\Geol357\40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18" y="909154"/>
            <a:ext cx="7439979"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Longshore drift and groin </a:t>
            </a:r>
            <a:r>
              <a:rPr lang="en-US" dirty="0" smtClean="0"/>
              <a:t>erosion, </a:t>
            </a:r>
            <a:r>
              <a:rPr lang="en-US" dirty="0"/>
              <a:t>Sunset Boulevard at PCH</a:t>
            </a:r>
            <a:r>
              <a:rPr lang="en-US" dirty="0" smtClean="0"/>
              <a:t> </a:t>
            </a:r>
            <a:br>
              <a:rPr lang="en-US" dirty="0" smtClean="0"/>
            </a:br>
            <a:r>
              <a:rPr lang="en-US" dirty="0" smtClean="0"/>
              <a:t>9/23/2002</a:t>
            </a:r>
            <a:endParaRPr lang="en-US" dirty="0"/>
          </a:p>
        </p:txBody>
      </p:sp>
      <p:sp>
        <p:nvSpPr>
          <p:cNvPr id="7" name="TextBox 6"/>
          <p:cNvSpPr txBox="1"/>
          <p:nvPr/>
        </p:nvSpPr>
        <p:spPr>
          <a:xfrm>
            <a:off x="0" y="6488668"/>
            <a:ext cx="4050981" cy="338554"/>
          </a:xfrm>
          <a:prstGeom prst="rect">
            <a:avLst/>
          </a:prstGeom>
          <a:noFill/>
        </p:spPr>
        <p:txBody>
          <a:bodyPr wrap="none" rtlCol="0">
            <a:spAutoFit/>
          </a:bodyPr>
          <a:lstStyle/>
          <a:p>
            <a:r>
              <a:rPr lang="en-US" sz="1600" dirty="0" smtClean="0">
                <a:latin typeface="+mj-lt"/>
              </a:rPr>
              <a:t>Source: </a:t>
            </a:r>
            <a:r>
              <a:rPr lang="en-US" sz="1600" dirty="0">
                <a:hlinkClick r:id="rId4"/>
              </a:rPr>
              <a:t>http://www.californiacoastline.org</a:t>
            </a:r>
            <a:r>
              <a:rPr lang="en-US" sz="1600" dirty="0" smtClean="0">
                <a:hlinkClick r:id="rId4"/>
              </a:rPr>
              <a:t>/</a:t>
            </a:r>
            <a:r>
              <a:rPr lang="en-US" sz="1600" dirty="0" smtClean="0"/>
              <a:t> </a:t>
            </a:r>
            <a:endParaRPr lang="en-US" sz="1600" dirty="0"/>
          </a:p>
        </p:txBody>
      </p:sp>
    </p:spTree>
    <p:extLst>
      <p:ext uri="{BB962C8B-B14F-4D97-AF65-F5344CB8AC3E}">
        <p14:creationId xmlns:p14="http://schemas.microsoft.com/office/powerpoint/2010/main" val="182953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descr="F13-19"/>
          <p:cNvSpPr>
            <a:spLocks noGrp="1" noChangeAspect="1" noChangeArrowheads="1"/>
          </p:cNvSpPr>
          <p:nvPr isPhoto="1"/>
        </p:nvSpPr>
        <p:spPr bwMode="auto">
          <a:xfrm>
            <a:off x="5422900" y="-857"/>
            <a:ext cx="676910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7683" name="Rectangle 3"/>
          <p:cNvSpPr>
            <a:spLocks noGrp="1" noChangeArrowheads="1"/>
          </p:cNvSpPr>
          <p:nvPr>
            <p:ph type="title"/>
          </p:nvPr>
        </p:nvSpPr>
        <p:spPr/>
        <p:txBody>
          <a:bodyPr/>
          <a:lstStyle/>
          <a:p>
            <a:pPr eaLnBrk="1" hangingPunct="1">
              <a:defRPr/>
            </a:pPr>
            <a:r>
              <a:rPr lang="en-US" sz="3600"/>
              <a:t>Groins at Cape May, New Jersey</a:t>
            </a:r>
          </a:p>
        </p:txBody>
      </p:sp>
    </p:spTree>
    <p:extLst>
      <p:ext uri="{BB962C8B-B14F-4D97-AF65-F5344CB8AC3E}">
        <p14:creationId xmlns:p14="http://schemas.microsoft.com/office/powerpoint/2010/main" val="234723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smtClean="0"/>
              <a:t>Assessing the risk</a:t>
            </a:r>
            <a:endParaRPr lang="en-US" dirty="0"/>
          </a:p>
        </p:txBody>
      </p:sp>
      <p:sp>
        <p:nvSpPr>
          <p:cNvPr id="138245" name="Rectangle 5"/>
          <p:cNvSpPr>
            <a:spLocks noGrp="1" noRot="1" noChangeArrowheads="1"/>
          </p:cNvSpPr>
          <p:nvPr>
            <p:ph type="body" idx="1"/>
          </p:nvPr>
        </p:nvSpPr>
        <p:spPr/>
        <p:txBody>
          <a:bodyPr/>
          <a:lstStyle/>
          <a:p>
            <a:pPr marL="0" indent="0">
              <a:buNone/>
            </a:pPr>
            <a:r>
              <a:rPr lang="en-US" dirty="0"/>
              <a:t>Natural Disasters May be Especially Severe</a:t>
            </a:r>
          </a:p>
          <a:p>
            <a:endParaRPr lang="en-US" dirty="0" smtClean="0"/>
          </a:p>
          <a:p>
            <a:r>
              <a:rPr lang="en-US" dirty="0" smtClean="0"/>
              <a:t>Hurricanes – killed 13,000 in the US since 1900</a:t>
            </a:r>
          </a:p>
          <a:p>
            <a:r>
              <a:rPr lang="en-US" dirty="0" smtClean="0"/>
              <a:t>Tsunami</a:t>
            </a:r>
          </a:p>
          <a:p>
            <a:r>
              <a:rPr lang="en-US" dirty="0" smtClean="0"/>
              <a:t>Earthquakes</a:t>
            </a:r>
            <a:endParaRPr lang="en-US" dirty="0"/>
          </a:p>
        </p:txBody>
      </p:sp>
    </p:spTree>
    <p:extLst>
      <p:ext uri="{BB962C8B-B14F-4D97-AF65-F5344CB8AC3E}">
        <p14:creationId xmlns:p14="http://schemas.microsoft.com/office/powerpoint/2010/main" val="125667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10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314" y="885301"/>
            <a:ext cx="7300686" cy="505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Marina Del Rey Harbor </a:t>
            </a:r>
            <a:r>
              <a:rPr lang="en-US" dirty="0" smtClean="0"/>
              <a:t>Entrance </a:t>
            </a:r>
            <a:endParaRPr lang="en-US" dirty="0"/>
          </a:p>
        </p:txBody>
      </p:sp>
    </p:spTree>
    <p:extLst>
      <p:ext uri="{BB962C8B-B14F-4D97-AF65-F5344CB8AC3E}">
        <p14:creationId xmlns:p14="http://schemas.microsoft.com/office/powerpoint/2010/main" val="39233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sp>
        <p:nvSpPr>
          <p:cNvPr id="138245" name="Rectangle 5"/>
          <p:cNvSpPr>
            <a:spLocks noGrp="1" noRot="1" noChangeArrowheads="1"/>
          </p:cNvSpPr>
          <p:nvPr>
            <p:ph sz="half" idx="1"/>
          </p:nvPr>
        </p:nvSpPr>
        <p:spPr/>
        <p:txBody>
          <a:bodyPr>
            <a:normAutofit/>
          </a:bodyPr>
          <a:lstStyle/>
          <a:p>
            <a:pPr marL="0" indent="0">
              <a:buNone/>
            </a:pPr>
            <a:r>
              <a:rPr lang="en-US" sz="2800" dirty="0" smtClean="0"/>
              <a:t>Human Factors </a:t>
            </a:r>
            <a:r>
              <a:rPr lang="en-US" sz="2800" dirty="0"/>
              <a:t>Affecting the Rate of </a:t>
            </a:r>
            <a:r>
              <a:rPr lang="en-US" sz="2800" dirty="0" smtClean="0"/>
              <a:t>Erosion:  Breakwaters</a:t>
            </a:r>
            <a:endParaRPr lang="en-US" sz="2800" dirty="0"/>
          </a:p>
        </p:txBody>
      </p:sp>
      <p:sp>
        <p:nvSpPr>
          <p:cNvPr id="5" name="Rectangle 2" descr="F13-22"/>
          <p:cNvSpPr>
            <a:spLocks noGrp="1" noChangeAspect="1" noChangeArrowheads="1"/>
          </p:cNvSpPr>
          <p:nvPr isPhoto="1"/>
        </p:nvSpPr>
        <p:spPr bwMode="auto">
          <a:xfrm>
            <a:off x="6096000" y="1874520"/>
            <a:ext cx="6009865" cy="429768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799086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10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36057"/>
            <a:ext cx="9144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Santa Monica Breakwater</a:t>
            </a:r>
            <a:endParaRPr lang="en-US" dirty="0"/>
          </a:p>
        </p:txBody>
      </p:sp>
    </p:spTree>
    <p:extLst>
      <p:ext uri="{BB962C8B-B14F-4D97-AF65-F5344CB8AC3E}">
        <p14:creationId xmlns:p14="http://schemas.microsoft.com/office/powerpoint/2010/main" val="40182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descr="F13-22b"/>
          <p:cNvSpPr>
            <a:spLocks noGrp="1" noChangeAspect="1" noChangeArrowheads="1"/>
          </p:cNvSpPr>
          <p:nvPr isPhoto="1"/>
        </p:nvSpPr>
        <p:spPr bwMode="auto">
          <a:xfrm>
            <a:off x="4270250" y="682217"/>
            <a:ext cx="7474376" cy="5486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 name="Title 1"/>
          <p:cNvSpPr>
            <a:spLocks noGrp="1"/>
          </p:cNvSpPr>
          <p:nvPr>
            <p:ph type="title"/>
          </p:nvPr>
        </p:nvSpPr>
        <p:spPr/>
        <p:txBody>
          <a:bodyPr/>
          <a:lstStyle/>
          <a:p>
            <a:r>
              <a:rPr lang="en-US" smtClean="0"/>
              <a:t>Breakwater along the </a:t>
            </a:r>
            <a:br>
              <a:rPr lang="en-US" smtClean="0"/>
            </a:br>
            <a:r>
              <a:rPr lang="en-US" smtClean="0"/>
              <a:t>Mediterranean coast of Israel</a:t>
            </a:r>
            <a:endParaRPr lang="en-US" dirty="0"/>
          </a:p>
        </p:txBody>
      </p:sp>
    </p:spTree>
    <p:extLst>
      <p:ext uri="{BB962C8B-B14F-4D97-AF65-F5344CB8AC3E}">
        <p14:creationId xmlns:p14="http://schemas.microsoft.com/office/powerpoint/2010/main" val="26769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sp>
        <p:nvSpPr>
          <p:cNvPr id="138245" name="Rectangle 5"/>
          <p:cNvSpPr>
            <a:spLocks noGrp="1" noRot="1" noChangeArrowheads="1"/>
          </p:cNvSpPr>
          <p:nvPr>
            <p:ph sz="half" idx="1"/>
          </p:nvPr>
        </p:nvSpPr>
        <p:spPr/>
        <p:txBody>
          <a:bodyPr>
            <a:normAutofit/>
          </a:bodyPr>
          <a:lstStyle/>
          <a:p>
            <a:pPr marL="0" indent="0">
              <a:buNone/>
            </a:pPr>
            <a:r>
              <a:rPr lang="en-US" sz="2800" dirty="0" smtClean="0"/>
              <a:t>Human Factors </a:t>
            </a:r>
            <a:r>
              <a:rPr lang="en-US" sz="2800" dirty="0"/>
              <a:t>Affecting the Rate of </a:t>
            </a:r>
            <a:r>
              <a:rPr lang="en-US" sz="2800" dirty="0" smtClean="0"/>
              <a:t>Erosion</a:t>
            </a:r>
            <a:r>
              <a:rPr lang="en-US" sz="2800" dirty="0"/>
              <a:t>:  Riprap</a:t>
            </a:r>
          </a:p>
          <a:p>
            <a:pPr marL="0" indent="0">
              <a:buNone/>
            </a:pPr>
            <a:endParaRPr lang="en-US" sz="2800" dirty="0"/>
          </a:p>
        </p:txBody>
      </p:sp>
      <p:pic>
        <p:nvPicPr>
          <p:cNvPr id="38914" name="Picture 2" descr="https://upload.wikimedia.org/wikipedia/commons/thumb/8/8b/MumbaiCaltroplikeSeashoreDefence.JPG/800px-MumbaiCaltroplikeSeashoreDefenc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31857" y="1935480"/>
            <a:ext cx="5608320" cy="4206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488668"/>
            <a:ext cx="9356729" cy="338554"/>
          </a:xfrm>
          <a:prstGeom prst="rect">
            <a:avLst/>
          </a:prstGeom>
          <a:noFill/>
        </p:spPr>
        <p:txBody>
          <a:bodyPr wrap="none" rtlCol="0">
            <a:spAutoFit/>
          </a:bodyPr>
          <a:lstStyle/>
          <a:p>
            <a:r>
              <a:rPr lang="en-US" sz="1600" dirty="0" smtClean="0">
                <a:latin typeface="+mj-lt"/>
              </a:rPr>
              <a:t>Source: </a:t>
            </a:r>
            <a:r>
              <a:rPr lang="en-US" sz="1600" dirty="0">
                <a:hlinkClick r:id="rId4"/>
              </a:rPr>
              <a:t>https://en.wikipedia.org/wiki/Revetment#/</a:t>
            </a:r>
            <a:r>
              <a:rPr lang="en-US" sz="1600" dirty="0" smtClean="0">
                <a:hlinkClick r:id="rId4"/>
              </a:rPr>
              <a:t>media/File:MumbaiCaltroplikeSeashoreDefence.JPG</a:t>
            </a:r>
            <a:r>
              <a:rPr lang="en-US" sz="1600" dirty="0" smtClean="0"/>
              <a:t> </a:t>
            </a:r>
            <a:endParaRPr lang="en-US" sz="1600" dirty="0"/>
          </a:p>
        </p:txBody>
      </p:sp>
    </p:spTree>
    <p:extLst>
      <p:ext uri="{BB962C8B-B14F-4D97-AF65-F5344CB8AC3E}">
        <p14:creationId xmlns:p14="http://schemas.microsoft.com/office/powerpoint/2010/main" val="2363862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the risk: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240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Prepare, Respond, &amp; Recover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1051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PREPARE:  Floods</a:t>
            </a:r>
            <a:endParaRPr lang="en-US" dirty="0"/>
          </a:p>
        </p:txBody>
      </p:sp>
      <p:sp>
        <p:nvSpPr>
          <p:cNvPr id="3" name="Content Placeholder 2"/>
          <p:cNvSpPr>
            <a:spLocks noGrp="1"/>
          </p:cNvSpPr>
          <p:nvPr>
            <p:ph idx="1"/>
          </p:nvPr>
        </p:nvSpPr>
        <p:spPr>
          <a:xfrm>
            <a:off x="1341120" y="1572768"/>
            <a:ext cx="10264726" cy="4142232"/>
          </a:xfrm>
        </p:spPr>
        <p:txBody>
          <a:bodyPr>
            <a:noAutofit/>
          </a:bodyPr>
          <a:lstStyle/>
          <a:p>
            <a:r>
              <a:rPr lang="en-US" dirty="0" smtClean="0"/>
              <a:t>Know your flood risk &amp; familiarize yourself with local emergency plans.</a:t>
            </a:r>
          </a:p>
          <a:p>
            <a:r>
              <a:rPr lang="en-US" dirty="0" smtClean="0"/>
              <a:t>Make a flood emergency plan, &amp; an emergency kit and family communications plan.</a:t>
            </a:r>
          </a:p>
          <a:p>
            <a:r>
              <a:rPr lang="en-US" dirty="0" smtClean="0"/>
              <a:t>Consider buying flood insurance.</a:t>
            </a:r>
          </a:p>
          <a:p>
            <a:r>
              <a:rPr lang="en-US" dirty="0" smtClean="0"/>
              <a:t>Stay tuned to your phone alerts, TV, or radio for weather updates, emergency instructions, or evacuation orders.</a:t>
            </a:r>
          </a:p>
          <a:p>
            <a:r>
              <a:rPr lang="en-US" dirty="0" smtClean="0"/>
              <a:t>Bring in outdoor furniture and move important indoor items to the highest possible floor.</a:t>
            </a:r>
          </a:p>
          <a:p>
            <a:r>
              <a:rPr lang="en-US" dirty="0" smtClean="0"/>
              <a:t>Minimize travel. If travel is necessary, keep a disaster supplies kit in your vehicle.</a:t>
            </a:r>
          </a:p>
          <a:p>
            <a:r>
              <a:rPr lang="en-US" dirty="0" smtClean="0"/>
              <a:t>Bring pets/companion animals inside</a:t>
            </a:r>
          </a:p>
        </p:txBody>
      </p:sp>
      <p:sp>
        <p:nvSpPr>
          <p:cNvPr id="6" name="TextBox 5"/>
          <p:cNvSpPr txBox="1"/>
          <p:nvPr/>
        </p:nvSpPr>
        <p:spPr>
          <a:xfrm>
            <a:off x="0" y="6488668"/>
            <a:ext cx="3651962" cy="338554"/>
          </a:xfrm>
          <a:prstGeom prst="rect">
            <a:avLst/>
          </a:prstGeom>
          <a:noFill/>
        </p:spPr>
        <p:txBody>
          <a:bodyPr wrap="none" rtlCol="0">
            <a:spAutoFit/>
          </a:bodyPr>
          <a:lstStyle/>
          <a:p>
            <a:r>
              <a:rPr lang="en-US" sz="1600" dirty="0" smtClean="0">
                <a:latin typeface="+mj-lt"/>
              </a:rPr>
              <a:t>Source: </a:t>
            </a:r>
            <a:r>
              <a:rPr lang="en-US" sz="1600" dirty="0">
                <a:hlinkClick r:id="rId3"/>
              </a:rPr>
              <a:t>http://www.ready.gov/floods</a:t>
            </a:r>
            <a:endParaRPr lang="en-US" sz="1600" dirty="0"/>
          </a:p>
        </p:txBody>
      </p:sp>
    </p:spTree>
    <p:extLst>
      <p:ext uri="{BB962C8B-B14F-4D97-AF65-F5344CB8AC3E}">
        <p14:creationId xmlns:p14="http://schemas.microsoft.com/office/powerpoint/2010/main" val="320342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the risk</a:t>
            </a:r>
            <a:endParaRPr lang="en-US" dirty="0"/>
          </a:p>
        </p:txBody>
      </p:sp>
      <p:sp>
        <p:nvSpPr>
          <p:cNvPr id="3" name="Content Placeholder 2"/>
          <p:cNvSpPr>
            <a:spLocks noGrp="1"/>
          </p:cNvSpPr>
          <p:nvPr>
            <p:ph type="body" idx="1"/>
          </p:nvPr>
        </p:nvSpPr>
        <p:spPr/>
        <p:txBody>
          <a:bodyPr>
            <a:normAutofit fontScale="70000" lnSpcReduction="20000"/>
          </a:bodyPr>
          <a:lstStyle/>
          <a:p>
            <a:r>
              <a:rPr lang="en-US" dirty="0" smtClean="0"/>
              <a:t>What, if anything, can be done to prevent this disaster from occurring?</a:t>
            </a:r>
          </a:p>
          <a:p>
            <a:endParaRPr lang="en-US" dirty="0"/>
          </a:p>
        </p:txBody>
      </p:sp>
    </p:spTree>
    <p:extLst>
      <p:ext uri="{BB962C8B-B14F-4D97-AF65-F5344CB8AC3E}">
        <p14:creationId xmlns:p14="http://schemas.microsoft.com/office/powerpoint/2010/main" val="93676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risk</a:t>
            </a:r>
          </a:p>
        </p:txBody>
      </p:sp>
      <p:sp>
        <p:nvSpPr>
          <p:cNvPr id="3" name="Content Placeholder 2"/>
          <p:cNvSpPr>
            <a:spLocks noGrp="1"/>
          </p:cNvSpPr>
          <p:nvPr>
            <p:ph idx="1"/>
          </p:nvPr>
        </p:nvSpPr>
        <p:spPr/>
        <p:txBody>
          <a:bodyPr>
            <a:normAutofit/>
          </a:bodyPr>
          <a:lstStyle/>
          <a:p>
            <a:r>
              <a:rPr lang="en-US" sz="2800" dirty="0"/>
              <a:t>What, if anything, can be done to prevent this disaster from occurring</a:t>
            </a:r>
            <a:r>
              <a:rPr lang="en-US" sz="2800" dirty="0" smtClean="0"/>
              <a:t>?</a:t>
            </a:r>
          </a:p>
          <a:p>
            <a:endParaRPr lang="en-US" sz="2800" dirty="0"/>
          </a:p>
          <a:p>
            <a:pPr lvl="1"/>
            <a:r>
              <a:rPr lang="en-US" sz="2400" dirty="0" smtClean="0"/>
              <a:t>Don’t build in flood plains, or on alluvial fans, or on barrier islands, or along the coast.</a:t>
            </a:r>
          </a:p>
          <a:p>
            <a:pPr lvl="1"/>
            <a:endParaRPr lang="en-US" sz="2400" dirty="0"/>
          </a:p>
          <a:p>
            <a:pPr marL="200025" lvl="1" indent="0">
              <a:buNone/>
            </a:pPr>
            <a:r>
              <a:rPr lang="en-US" sz="2400" dirty="0" smtClean="0"/>
              <a:t>    Not really an option . . . </a:t>
            </a:r>
            <a:endParaRPr lang="en-US" sz="2400" dirty="0"/>
          </a:p>
        </p:txBody>
      </p:sp>
    </p:spTree>
    <p:extLst>
      <p:ext uri="{BB962C8B-B14F-4D97-AF65-F5344CB8AC3E}">
        <p14:creationId xmlns:p14="http://schemas.microsoft.com/office/powerpoint/2010/main" val="24936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Assessing the Risk</a:t>
            </a:r>
            <a:endParaRPr lang="en-US" dirty="0"/>
          </a:p>
        </p:txBody>
      </p:sp>
      <p:sp>
        <p:nvSpPr>
          <p:cNvPr id="3" name="Content Placeholder 2"/>
          <p:cNvSpPr>
            <a:spLocks noGrp="1"/>
          </p:cNvSpPr>
          <p:nvPr>
            <p:ph idx="1"/>
          </p:nvPr>
        </p:nvSpPr>
        <p:spPr/>
        <p:txBody>
          <a:bodyPr/>
          <a:lstStyle/>
          <a:p>
            <a:pPr marL="0" indent="0">
              <a:buNone/>
            </a:pPr>
            <a:r>
              <a:rPr lang="en-US" dirty="0" smtClean="0"/>
              <a:t>A Huge Population Lives in Coastal Areas</a:t>
            </a:r>
          </a:p>
          <a:p>
            <a:pPr marL="0" indent="0">
              <a:buNone/>
            </a:pPr>
            <a:endParaRPr lang="en-US" dirty="0" smtClean="0"/>
          </a:p>
          <a:p>
            <a:pPr lvl="1"/>
            <a:r>
              <a:rPr lang="en-US" dirty="0" smtClean="0"/>
              <a:t>In 2010, 123.3 million people, or 39 percent of the nation’s population lived in counties directly on the shoreline.</a:t>
            </a:r>
          </a:p>
          <a:p>
            <a:pPr lvl="1"/>
            <a:endParaRPr lang="en-US" dirty="0" smtClean="0"/>
          </a:p>
          <a:p>
            <a:endParaRPr lang="en-US" dirty="0"/>
          </a:p>
        </p:txBody>
      </p:sp>
      <p:sp>
        <p:nvSpPr>
          <p:cNvPr id="4" name="TextBox 3"/>
          <p:cNvSpPr txBox="1"/>
          <p:nvPr/>
        </p:nvSpPr>
        <p:spPr>
          <a:xfrm>
            <a:off x="0" y="6488668"/>
            <a:ext cx="5500032" cy="338554"/>
          </a:xfrm>
          <a:prstGeom prst="rect">
            <a:avLst/>
          </a:prstGeom>
          <a:noFill/>
        </p:spPr>
        <p:txBody>
          <a:bodyPr wrap="none" rtlCol="0">
            <a:spAutoFit/>
          </a:bodyPr>
          <a:lstStyle/>
          <a:p>
            <a:r>
              <a:rPr lang="en-US" sz="1600" dirty="0" smtClean="0">
                <a:latin typeface="+mj-lt"/>
              </a:rPr>
              <a:t>Source: </a:t>
            </a:r>
            <a:r>
              <a:rPr lang="en-US" sz="1600" dirty="0">
                <a:hlinkClick r:id="rId3"/>
              </a:rPr>
              <a:t>http://</a:t>
            </a:r>
            <a:r>
              <a:rPr lang="en-US" sz="1600" dirty="0" smtClean="0">
                <a:hlinkClick r:id="rId3"/>
              </a:rPr>
              <a:t>oceanservice.noaa.gov/facts/population.html</a:t>
            </a:r>
            <a:r>
              <a:rPr lang="en-US" sz="1600" dirty="0" smtClean="0"/>
              <a:t> </a:t>
            </a:r>
            <a:endParaRPr lang="en-US" sz="1600" dirty="0"/>
          </a:p>
        </p:txBody>
      </p:sp>
    </p:spTree>
    <p:extLst>
      <p:ext uri="{BB962C8B-B14F-4D97-AF65-F5344CB8AC3E}">
        <p14:creationId xmlns:p14="http://schemas.microsoft.com/office/powerpoint/2010/main" val="3712226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the risk</a:t>
            </a:r>
            <a:endParaRPr lang="en-US" dirty="0"/>
          </a:p>
        </p:txBody>
      </p:sp>
      <p:sp>
        <p:nvSpPr>
          <p:cNvPr id="3" name="Content Placeholder 2"/>
          <p:cNvSpPr>
            <a:spLocks noGrp="1"/>
          </p:cNvSpPr>
          <p:nvPr>
            <p:ph type="body" idx="1"/>
          </p:nvPr>
        </p:nvSpPr>
        <p:spPr/>
        <p:txBody>
          <a:bodyPr>
            <a:normAutofit fontScale="70000" lnSpcReduction="20000"/>
          </a:bodyPr>
          <a:lstStyle/>
          <a:p>
            <a:r>
              <a:rPr lang="en-US" smtClean="0"/>
              <a:t>What can be done to reduce the damages caused by this disaster?</a:t>
            </a:r>
          </a:p>
          <a:p>
            <a:endParaRPr lang="en-US" smtClean="0"/>
          </a:p>
          <a:p>
            <a:endParaRPr lang="en-US" dirty="0"/>
          </a:p>
        </p:txBody>
      </p:sp>
    </p:spTree>
    <p:extLst>
      <p:ext uri="{BB962C8B-B14F-4D97-AF65-F5344CB8AC3E}">
        <p14:creationId xmlns:p14="http://schemas.microsoft.com/office/powerpoint/2010/main" val="30598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813" y="3995975"/>
            <a:ext cx="9601252" cy="2667000"/>
          </a:xfrm>
        </p:spPr>
        <p:txBody>
          <a:bodyPr/>
          <a:lstStyle/>
          <a:p>
            <a:r>
              <a:rPr lang="en-US" dirty="0" smtClean="0"/>
              <a:t>~ end ~</a:t>
            </a:r>
            <a:endParaRPr lang="en-US" dirty="0"/>
          </a:p>
        </p:txBody>
      </p:sp>
      <p:pic>
        <p:nvPicPr>
          <p:cNvPr id="6" name="Picture 5"/>
          <p:cNvPicPr>
            <a:picLocks noChangeAspect="1"/>
          </p:cNvPicPr>
          <p:nvPr/>
        </p:nvPicPr>
        <p:blipFill>
          <a:blip r:embed="rId3"/>
          <a:stretch>
            <a:fillRect/>
          </a:stretch>
        </p:blipFill>
        <p:spPr>
          <a:xfrm>
            <a:off x="3660728" y="462053"/>
            <a:ext cx="4867422" cy="4867422"/>
          </a:xfrm>
          <a:prstGeom prst="rect">
            <a:avLst/>
          </a:prstGeom>
        </p:spPr>
      </p:pic>
    </p:spTree>
    <p:extLst>
      <p:ext uri="{BB962C8B-B14F-4D97-AF65-F5344CB8AC3E}">
        <p14:creationId xmlns:p14="http://schemas.microsoft.com/office/powerpoint/2010/main" val="31476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rrowheads="1"/>
          </p:cNvSpPr>
          <p:nvPr>
            <p:ph type="title"/>
          </p:nvPr>
        </p:nvSpPr>
        <p:spPr/>
        <p:txBody>
          <a:bodyPr/>
          <a:lstStyle/>
          <a:p>
            <a:r>
              <a:rPr lang="en-US" dirty="0" smtClean="0"/>
              <a:t>Assessing the risk</a:t>
            </a:r>
            <a:endParaRPr lang="en-US" dirty="0"/>
          </a:p>
        </p:txBody>
      </p:sp>
      <p:pic>
        <p:nvPicPr>
          <p:cNvPr id="2" name="Picture 1"/>
          <p:cNvPicPr>
            <a:picLocks noChangeAspect="1"/>
          </p:cNvPicPr>
          <p:nvPr/>
        </p:nvPicPr>
        <p:blipFill>
          <a:blip r:embed="rId3"/>
          <a:stretch>
            <a:fillRect/>
          </a:stretch>
        </p:blipFill>
        <p:spPr>
          <a:xfrm>
            <a:off x="288834" y="1920240"/>
            <a:ext cx="11630365" cy="4114800"/>
          </a:xfrm>
          <a:prstGeom prst="rect">
            <a:avLst/>
          </a:prstGeom>
        </p:spPr>
      </p:pic>
      <p:sp>
        <p:nvSpPr>
          <p:cNvPr id="6" name="TextBox 5"/>
          <p:cNvSpPr txBox="1"/>
          <p:nvPr/>
        </p:nvSpPr>
        <p:spPr>
          <a:xfrm>
            <a:off x="0" y="6488668"/>
            <a:ext cx="6083204" cy="338554"/>
          </a:xfrm>
          <a:prstGeom prst="rect">
            <a:avLst/>
          </a:prstGeom>
          <a:noFill/>
        </p:spPr>
        <p:txBody>
          <a:bodyPr wrap="none" rtlCol="0">
            <a:spAutoFit/>
          </a:bodyPr>
          <a:lstStyle/>
          <a:p>
            <a:r>
              <a:rPr lang="en-US" sz="1600" dirty="0" smtClean="0">
                <a:latin typeface="+mj-lt"/>
              </a:rPr>
              <a:t>Source: </a:t>
            </a:r>
            <a:r>
              <a:rPr lang="en-US" sz="1600" dirty="0"/>
              <a:t>http://</a:t>
            </a:r>
            <a:r>
              <a:rPr lang="en-US" sz="1600" dirty="0" smtClean="0"/>
              <a:t>stateofthecoast.noaa.gov/population/welcome.html </a:t>
            </a:r>
            <a:endParaRPr lang="en-US" sz="1600" dirty="0"/>
          </a:p>
        </p:txBody>
      </p:sp>
    </p:spTree>
    <p:extLst>
      <p:ext uri="{BB962C8B-B14F-4D97-AF65-F5344CB8AC3E}">
        <p14:creationId xmlns:p14="http://schemas.microsoft.com/office/powerpoint/2010/main" val="14431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iki.colby.edu/download/attachments/109805651/coastal-population-and-shoreline-degrad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3" y="1923134"/>
            <a:ext cx="11887200" cy="42603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Assessing the risk</a:t>
            </a:r>
          </a:p>
        </p:txBody>
      </p:sp>
      <p:sp>
        <p:nvSpPr>
          <p:cNvPr id="4" name="TextBox 3"/>
          <p:cNvSpPr txBox="1"/>
          <p:nvPr/>
        </p:nvSpPr>
        <p:spPr>
          <a:xfrm>
            <a:off x="0" y="6488668"/>
            <a:ext cx="8950848" cy="338554"/>
          </a:xfrm>
          <a:prstGeom prst="rect">
            <a:avLst/>
          </a:prstGeom>
          <a:noFill/>
        </p:spPr>
        <p:txBody>
          <a:bodyPr wrap="none" rtlCol="0">
            <a:spAutoFit/>
          </a:bodyPr>
          <a:lstStyle/>
          <a:p>
            <a:r>
              <a:rPr lang="en-US" sz="1600" dirty="0" smtClean="0">
                <a:latin typeface="+mj-lt"/>
              </a:rPr>
              <a:t>Source: </a:t>
            </a:r>
            <a:r>
              <a:rPr lang="en-US" sz="1600" dirty="0">
                <a:hlinkClick r:id="rId4"/>
              </a:rPr>
              <a:t>http://</a:t>
            </a:r>
            <a:r>
              <a:rPr lang="en-US" sz="1600" dirty="0" smtClean="0">
                <a:hlinkClick r:id="rId4"/>
              </a:rPr>
              <a:t>www.grida.no/graphicslib/detail/coastal-population-and-shoreline-degradation_16b9</a:t>
            </a:r>
            <a:r>
              <a:rPr lang="en-US" sz="1600" dirty="0"/>
              <a:t> </a:t>
            </a:r>
            <a:endParaRPr lang="en-US" sz="1600" dirty="0"/>
          </a:p>
        </p:txBody>
      </p:sp>
    </p:spTree>
    <p:extLst>
      <p:ext uri="{BB962C8B-B14F-4D97-AF65-F5344CB8AC3E}">
        <p14:creationId xmlns:p14="http://schemas.microsoft.com/office/powerpoint/2010/main" val="1576325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34853"/>
            <a:ext cx="9009530" cy="6528765"/>
            <a:chOff x="1524000" y="179993"/>
            <a:chExt cx="9009530" cy="6528765"/>
          </a:xfrm>
        </p:grpSpPr>
        <p:sp>
          <p:nvSpPr>
            <p:cNvPr id="3" name="Rectangle 2"/>
            <p:cNvSpPr/>
            <p:nvPr/>
          </p:nvSpPr>
          <p:spPr>
            <a:xfrm>
              <a:off x="1524000" y="179993"/>
              <a:ext cx="9009530" cy="6528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2"/>
            <p:cNvSpPr/>
            <p:nvPr/>
          </p:nvSpPr>
          <p:spPr>
            <a:xfrm>
              <a:off x="6287867" y="2459466"/>
              <a:ext cx="3842497" cy="3871632"/>
            </a:xfrm>
            <a:custGeom>
              <a:avLst/>
              <a:gdLst/>
              <a:ahLst/>
              <a:cxnLst/>
              <a:rect l="l" t="t" r="r" b="b"/>
              <a:pathLst>
                <a:path w="4354830" h="4387850">
                  <a:moveTo>
                    <a:pt x="0" y="4387723"/>
                  </a:moveTo>
                  <a:lnTo>
                    <a:pt x="4354550" y="4387723"/>
                  </a:lnTo>
                  <a:lnTo>
                    <a:pt x="4354550" y="0"/>
                  </a:lnTo>
                  <a:lnTo>
                    <a:pt x="0" y="0"/>
                  </a:lnTo>
                  <a:lnTo>
                    <a:pt x="0" y="4387723"/>
                  </a:lnTo>
                  <a:close/>
                </a:path>
              </a:pathLst>
            </a:custGeom>
            <a:solidFill>
              <a:srgbClr val="4C4D4F"/>
            </a:solidFill>
          </p:spPr>
          <p:txBody>
            <a:bodyPr wrap="square" lIns="0" tIns="0" rIns="0" bIns="0" rtlCol="0"/>
            <a:lstStyle/>
            <a:p>
              <a:endParaRPr sz="1588"/>
            </a:p>
          </p:txBody>
        </p:sp>
        <p:sp>
          <p:nvSpPr>
            <p:cNvPr id="5" name="object 3"/>
            <p:cNvSpPr/>
            <p:nvPr/>
          </p:nvSpPr>
          <p:spPr>
            <a:xfrm>
              <a:off x="2064661" y="500701"/>
              <a:ext cx="8065994" cy="799539"/>
            </a:xfrm>
            <a:custGeom>
              <a:avLst/>
              <a:gdLst/>
              <a:ahLst/>
              <a:cxnLst/>
              <a:rect l="l" t="t" r="r" b="b"/>
              <a:pathLst>
                <a:path w="9141460" h="906144">
                  <a:moveTo>
                    <a:pt x="0" y="905738"/>
                  </a:moveTo>
                  <a:lnTo>
                    <a:pt x="9140850" y="905738"/>
                  </a:lnTo>
                  <a:lnTo>
                    <a:pt x="9140850" y="0"/>
                  </a:lnTo>
                  <a:lnTo>
                    <a:pt x="0" y="0"/>
                  </a:lnTo>
                  <a:lnTo>
                    <a:pt x="0" y="905738"/>
                  </a:lnTo>
                  <a:close/>
                </a:path>
              </a:pathLst>
            </a:custGeom>
            <a:solidFill>
              <a:srgbClr val="0089A7"/>
            </a:solidFill>
          </p:spPr>
          <p:txBody>
            <a:bodyPr wrap="square" lIns="0" tIns="0" rIns="0" bIns="0" rtlCol="0"/>
            <a:lstStyle/>
            <a:p>
              <a:endParaRPr sz="1588"/>
            </a:p>
          </p:txBody>
        </p:sp>
        <p:sp>
          <p:nvSpPr>
            <p:cNvPr id="6" name="object 4"/>
            <p:cNvSpPr/>
            <p:nvPr/>
          </p:nvSpPr>
          <p:spPr>
            <a:xfrm>
              <a:off x="6329048" y="2693715"/>
              <a:ext cx="3796553" cy="3606613"/>
            </a:xfrm>
            <a:custGeom>
              <a:avLst/>
              <a:gdLst/>
              <a:ahLst/>
              <a:cxnLst/>
              <a:rect l="l" t="t" r="r" b="b"/>
              <a:pathLst>
                <a:path w="4302759" h="4087495">
                  <a:moveTo>
                    <a:pt x="0" y="0"/>
                  </a:moveTo>
                  <a:lnTo>
                    <a:pt x="4302252" y="0"/>
                  </a:lnTo>
                  <a:lnTo>
                    <a:pt x="4302252" y="4087367"/>
                  </a:lnTo>
                  <a:lnTo>
                    <a:pt x="0" y="4087367"/>
                  </a:lnTo>
                  <a:lnTo>
                    <a:pt x="0" y="0"/>
                  </a:lnTo>
                  <a:close/>
                </a:path>
              </a:pathLst>
            </a:custGeom>
            <a:solidFill>
              <a:srgbClr val="231F20"/>
            </a:solidFill>
          </p:spPr>
          <p:txBody>
            <a:bodyPr wrap="square" lIns="0" tIns="0" rIns="0" bIns="0" rtlCol="0"/>
            <a:lstStyle/>
            <a:p>
              <a:endParaRPr sz="1588"/>
            </a:p>
          </p:txBody>
        </p:sp>
        <p:sp>
          <p:nvSpPr>
            <p:cNvPr id="7" name="object 5"/>
            <p:cNvSpPr/>
            <p:nvPr/>
          </p:nvSpPr>
          <p:spPr>
            <a:xfrm>
              <a:off x="6370164" y="2735524"/>
              <a:ext cx="3679451" cy="3491193"/>
            </a:xfrm>
            <a:custGeom>
              <a:avLst/>
              <a:gdLst/>
              <a:ahLst/>
              <a:cxnLst/>
              <a:rect l="l" t="t" r="r" b="b"/>
              <a:pathLst>
                <a:path w="4170045" h="3956684">
                  <a:moveTo>
                    <a:pt x="0" y="3956494"/>
                  </a:moveTo>
                  <a:lnTo>
                    <a:pt x="4169664" y="3956494"/>
                  </a:lnTo>
                  <a:lnTo>
                    <a:pt x="4169664" y="0"/>
                  </a:lnTo>
                  <a:lnTo>
                    <a:pt x="0" y="0"/>
                  </a:lnTo>
                  <a:lnTo>
                    <a:pt x="0" y="3956494"/>
                  </a:lnTo>
                  <a:close/>
                </a:path>
              </a:pathLst>
            </a:custGeom>
            <a:solidFill>
              <a:srgbClr val="FFFFFF"/>
            </a:solidFill>
          </p:spPr>
          <p:txBody>
            <a:bodyPr wrap="square" lIns="0" tIns="0" rIns="0" bIns="0" rtlCol="0"/>
            <a:lstStyle/>
            <a:p>
              <a:endParaRPr sz="1588"/>
            </a:p>
          </p:txBody>
        </p:sp>
        <p:sp>
          <p:nvSpPr>
            <p:cNvPr id="8" name="object 6"/>
            <p:cNvSpPr/>
            <p:nvPr/>
          </p:nvSpPr>
          <p:spPr>
            <a:xfrm>
              <a:off x="1658471" y="2168960"/>
              <a:ext cx="9559" cy="2072359"/>
            </a:xfrm>
            <a:prstGeom prst="rect">
              <a:avLst/>
            </a:prstGeom>
            <a:blipFill>
              <a:blip r:embed="rId2" cstate="print"/>
              <a:stretch>
                <a:fillRect/>
              </a:stretch>
            </a:blipFill>
          </p:spPr>
          <p:txBody>
            <a:bodyPr wrap="square" lIns="0" tIns="0" rIns="0" bIns="0" rtlCol="0"/>
            <a:lstStyle/>
            <a:p>
              <a:endParaRPr sz="1588"/>
            </a:p>
          </p:txBody>
        </p:sp>
        <p:sp>
          <p:nvSpPr>
            <p:cNvPr id="9" name="object 7"/>
            <p:cNvSpPr/>
            <p:nvPr/>
          </p:nvSpPr>
          <p:spPr>
            <a:xfrm>
              <a:off x="1658471" y="4308224"/>
              <a:ext cx="9559" cy="2048996"/>
            </a:xfrm>
            <a:prstGeom prst="rect">
              <a:avLst/>
            </a:prstGeom>
            <a:blipFill>
              <a:blip r:embed="rId3" cstate="print"/>
              <a:stretch>
                <a:fillRect/>
              </a:stretch>
            </a:blipFill>
          </p:spPr>
          <p:txBody>
            <a:bodyPr wrap="square" lIns="0" tIns="0" rIns="0" bIns="0" rtlCol="0"/>
            <a:lstStyle/>
            <a:p>
              <a:endParaRPr sz="1588"/>
            </a:p>
          </p:txBody>
        </p:sp>
        <p:sp>
          <p:nvSpPr>
            <p:cNvPr id="10" name="object 8"/>
            <p:cNvSpPr/>
            <p:nvPr/>
          </p:nvSpPr>
          <p:spPr>
            <a:xfrm>
              <a:off x="1658471" y="6457390"/>
              <a:ext cx="8875059" cy="0"/>
            </a:xfrm>
            <a:custGeom>
              <a:avLst/>
              <a:gdLst/>
              <a:ahLst/>
              <a:cxnLst/>
              <a:rect l="l" t="t" r="r" b="b"/>
              <a:pathLst>
                <a:path w="10058400">
                  <a:moveTo>
                    <a:pt x="0" y="0"/>
                  </a:moveTo>
                  <a:lnTo>
                    <a:pt x="10058400" y="0"/>
                  </a:lnTo>
                </a:path>
              </a:pathLst>
            </a:custGeom>
            <a:ln w="6350">
              <a:solidFill>
                <a:srgbClr val="0089A7"/>
              </a:solidFill>
            </a:ln>
          </p:spPr>
          <p:txBody>
            <a:bodyPr wrap="square" lIns="0" tIns="0" rIns="0" bIns="0" rtlCol="0"/>
            <a:lstStyle/>
            <a:p>
              <a:endParaRPr sz="1588"/>
            </a:p>
          </p:txBody>
        </p:sp>
        <p:sp>
          <p:nvSpPr>
            <p:cNvPr id="11" name="object 9"/>
            <p:cNvSpPr/>
            <p:nvPr/>
          </p:nvSpPr>
          <p:spPr>
            <a:xfrm>
              <a:off x="1658471" y="371968"/>
              <a:ext cx="8875059" cy="53855"/>
            </a:xfrm>
            <a:prstGeom prst="rect">
              <a:avLst/>
            </a:prstGeom>
            <a:blipFill>
              <a:blip r:embed="rId4" cstate="print"/>
              <a:stretch>
                <a:fillRect/>
              </a:stretch>
            </a:blipFill>
          </p:spPr>
          <p:txBody>
            <a:bodyPr wrap="square" lIns="0" tIns="0" rIns="0" bIns="0" rtlCol="0"/>
            <a:lstStyle/>
            <a:p>
              <a:endParaRPr sz="1588"/>
            </a:p>
          </p:txBody>
        </p:sp>
        <p:sp>
          <p:nvSpPr>
            <p:cNvPr id="12" name="object 10"/>
            <p:cNvSpPr txBox="1"/>
            <p:nvPr/>
          </p:nvSpPr>
          <p:spPr>
            <a:xfrm>
              <a:off x="2053452" y="179993"/>
              <a:ext cx="6710081" cy="1045543"/>
            </a:xfrm>
            <a:prstGeom prst="rect">
              <a:avLst/>
            </a:prstGeom>
          </p:spPr>
          <p:txBody>
            <a:bodyPr vert="horz" wrap="square" lIns="0" tIns="0" rIns="0" bIns="0" rtlCol="0">
              <a:spAutoFit/>
            </a:bodyPr>
            <a:lstStyle/>
            <a:p>
              <a:pPr marL="11206"/>
              <a:r>
                <a:rPr sz="1588" i="1" spc="44" dirty="0">
                  <a:solidFill>
                    <a:srgbClr val="0089A7"/>
                  </a:solidFill>
                  <a:latin typeface="Calibri"/>
                  <a:cs typeface="Calibri"/>
                </a:rPr>
                <a:t>Th</a:t>
              </a:r>
              <a:r>
                <a:rPr sz="1588" i="1" dirty="0">
                  <a:solidFill>
                    <a:srgbClr val="0089A7"/>
                  </a:solidFill>
                  <a:latin typeface="Calibri"/>
                  <a:cs typeface="Calibri"/>
                </a:rPr>
                <a:t>e</a:t>
              </a:r>
              <a:r>
                <a:rPr sz="1588" i="1" spc="93" dirty="0">
                  <a:solidFill>
                    <a:srgbClr val="0089A7"/>
                  </a:solidFill>
                  <a:latin typeface="Calibri"/>
                  <a:cs typeface="Calibri"/>
                </a:rPr>
                <a:t> </a:t>
              </a:r>
              <a:r>
                <a:rPr sz="1588" i="1" spc="44" dirty="0">
                  <a:solidFill>
                    <a:srgbClr val="0089A7"/>
                  </a:solidFill>
                  <a:latin typeface="Calibri"/>
                  <a:cs typeface="Calibri"/>
                </a:rPr>
                <a:t>Bo</a:t>
              </a:r>
              <a:r>
                <a:rPr sz="1588" i="1" spc="31" dirty="0">
                  <a:solidFill>
                    <a:srgbClr val="0089A7"/>
                  </a:solidFill>
                  <a:latin typeface="Calibri"/>
                  <a:cs typeface="Calibri"/>
                </a:rPr>
                <a:t>t</a:t>
              </a:r>
              <a:r>
                <a:rPr sz="1588" i="1" spc="26" dirty="0">
                  <a:solidFill>
                    <a:srgbClr val="0089A7"/>
                  </a:solidFill>
                  <a:latin typeface="Calibri"/>
                  <a:cs typeface="Calibri"/>
                </a:rPr>
                <a:t>t</a:t>
              </a:r>
              <a:r>
                <a:rPr sz="1588" i="1" spc="44" dirty="0">
                  <a:solidFill>
                    <a:srgbClr val="0089A7"/>
                  </a:solidFill>
                  <a:latin typeface="Calibri"/>
                  <a:cs typeface="Calibri"/>
                </a:rPr>
                <a:t>o</a:t>
              </a:r>
              <a:r>
                <a:rPr sz="1588" i="1" dirty="0">
                  <a:solidFill>
                    <a:srgbClr val="0089A7"/>
                  </a:solidFill>
                  <a:latin typeface="Calibri"/>
                  <a:cs typeface="Calibri"/>
                </a:rPr>
                <a:t>m</a:t>
              </a:r>
              <a:r>
                <a:rPr sz="1588" i="1" spc="93" dirty="0">
                  <a:solidFill>
                    <a:srgbClr val="0089A7"/>
                  </a:solidFill>
                  <a:latin typeface="Calibri"/>
                  <a:cs typeface="Calibri"/>
                </a:rPr>
                <a:t> </a:t>
              </a:r>
              <a:r>
                <a:rPr sz="1588" i="1" spc="44" dirty="0">
                  <a:solidFill>
                    <a:srgbClr val="0089A7"/>
                  </a:solidFill>
                  <a:latin typeface="Calibri"/>
                  <a:cs typeface="Calibri"/>
                </a:rPr>
                <a:t>Line</a:t>
              </a:r>
              <a:endParaRPr sz="1588">
                <a:latin typeface="Calibri"/>
                <a:cs typeface="Calibri"/>
              </a:endParaRPr>
            </a:p>
            <a:p>
              <a:pPr marL="1378397" algn="ctr">
                <a:spcBef>
                  <a:spcPts val="927"/>
                </a:spcBef>
              </a:pPr>
              <a:r>
                <a:rPr sz="1412" b="1" spc="40" dirty="0">
                  <a:solidFill>
                    <a:srgbClr val="FFFFFF"/>
                  </a:solidFill>
                  <a:latin typeface="Calibri"/>
                  <a:cs typeface="Calibri"/>
                </a:rPr>
                <a:t>POPUL</a:t>
              </a:r>
              <a:r>
                <a:rPr sz="1412" b="1" spc="-71" dirty="0">
                  <a:solidFill>
                    <a:srgbClr val="FFFFFF"/>
                  </a:solidFill>
                  <a:latin typeface="Calibri"/>
                  <a:cs typeface="Calibri"/>
                </a:rPr>
                <a:t>A</a:t>
              </a:r>
              <a:r>
                <a:rPr sz="1412" b="1" spc="40" dirty="0">
                  <a:solidFill>
                    <a:srgbClr val="FFFFFF"/>
                  </a:solidFill>
                  <a:latin typeface="Calibri"/>
                  <a:cs typeface="Calibri"/>
                </a:rPr>
                <a:t>TIO</a:t>
              </a:r>
              <a:r>
                <a:rPr sz="1412" b="1" dirty="0">
                  <a:solidFill>
                    <a:srgbClr val="FFFFFF"/>
                  </a:solidFill>
                  <a:latin typeface="Calibri"/>
                  <a:cs typeface="Calibri"/>
                </a:rPr>
                <a:t>N</a:t>
              </a:r>
              <a:r>
                <a:rPr sz="1412" b="1" spc="84" dirty="0">
                  <a:solidFill>
                    <a:srgbClr val="FFFFFF"/>
                  </a:solidFill>
                  <a:latin typeface="Calibri"/>
                  <a:cs typeface="Calibri"/>
                </a:rPr>
                <a:t> </a:t>
              </a:r>
              <a:r>
                <a:rPr sz="1412" b="1" spc="40" dirty="0">
                  <a:solidFill>
                    <a:srgbClr val="FFFFFF"/>
                  </a:solidFill>
                  <a:latin typeface="Calibri"/>
                  <a:cs typeface="Calibri"/>
                </a:rPr>
                <a:t>DENSIT</a:t>
              </a:r>
              <a:r>
                <a:rPr sz="1412" b="1" dirty="0">
                  <a:solidFill>
                    <a:srgbClr val="FFFFFF"/>
                  </a:solidFill>
                  <a:latin typeface="Calibri"/>
                  <a:cs typeface="Calibri"/>
                </a:rPr>
                <a:t>Y</a:t>
              </a:r>
              <a:r>
                <a:rPr sz="1412" b="1" spc="84" dirty="0">
                  <a:solidFill>
                    <a:srgbClr val="FFFFFF"/>
                  </a:solidFill>
                  <a:latin typeface="Calibri"/>
                  <a:cs typeface="Calibri"/>
                </a:rPr>
                <a:t> </a:t>
              </a:r>
              <a:r>
                <a:rPr sz="1412" b="1" spc="40" dirty="0">
                  <a:solidFill>
                    <a:srgbClr val="FFFFFF"/>
                  </a:solidFill>
                  <a:latin typeface="Calibri"/>
                  <a:cs typeface="Calibri"/>
                </a:rPr>
                <a:t>I</a:t>
              </a:r>
              <a:r>
                <a:rPr sz="1412" b="1" dirty="0">
                  <a:solidFill>
                    <a:srgbClr val="FFFFFF"/>
                  </a:solidFill>
                  <a:latin typeface="Calibri"/>
                  <a:cs typeface="Calibri"/>
                </a:rPr>
                <a:t>S</a:t>
              </a:r>
              <a:r>
                <a:rPr sz="1412" b="1" spc="84" dirty="0">
                  <a:solidFill>
                    <a:srgbClr val="FFFFFF"/>
                  </a:solidFill>
                  <a:latin typeface="Calibri"/>
                  <a:cs typeface="Calibri"/>
                </a:rPr>
                <a:t> </a:t>
              </a:r>
              <a:r>
                <a:rPr sz="1412" b="1" spc="40" dirty="0">
                  <a:solidFill>
                    <a:srgbClr val="FFFFFF"/>
                  </a:solidFill>
                  <a:latin typeface="Calibri"/>
                  <a:cs typeface="Calibri"/>
                </a:rPr>
                <a:t>G</a:t>
              </a:r>
              <a:r>
                <a:rPr sz="1412" b="1" spc="26" dirty="0">
                  <a:solidFill>
                    <a:srgbClr val="FFFFFF"/>
                  </a:solidFill>
                  <a:latin typeface="Calibri"/>
                  <a:cs typeface="Calibri"/>
                </a:rPr>
                <a:t>R</a:t>
              </a:r>
              <a:r>
                <a:rPr sz="1412" b="1" spc="22" dirty="0">
                  <a:solidFill>
                    <a:srgbClr val="FFFFFF"/>
                  </a:solidFill>
                  <a:latin typeface="Calibri"/>
                  <a:cs typeface="Calibri"/>
                </a:rPr>
                <a:t>O</a:t>
              </a:r>
              <a:r>
                <a:rPr sz="1412" b="1" spc="40" dirty="0">
                  <a:solidFill>
                    <a:srgbClr val="FFFFFF"/>
                  </a:solidFill>
                  <a:latin typeface="Calibri"/>
                  <a:cs typeface="Calibri"/>
                </a:rPr>
                <a:t>WIN</a:t>
              </a:r>
              <a:r>
                <a:rPr sz="1412" b="1" dirty="0">
                  <a:solidFill>
                    <a:srgbClr val="FFFFFF"/>
                  </a:solidFill>
                  <a:latin typeface="Calibri"/>
                  <a:cs typeface="Calibri"/>
                </a:rPr>
                <a:t>G</a:t>
              </a:r>
              <a:r>
                <a:rPr sz="1412" b="1" spc="84" dirty="0">
                  <a:solidFill>
                    <a:srgbClr val="FFFFFF"/>
                  </a:solidFill>
                  <a:latin typeface="Calibri"/>
                  <a:cs typeface="Calibri"/>
                </a:rPr>
                <a:t> </a:t>
              </a:r>
              <a:r>
                <a:rPr sz="1412" b="1" spc="-71" dirty="0">
                  <a:solidFill>
                    <a:srgbClr val="FFFFFF"/>
                  </a:solidFill>
                  <a:latin typeface="Calibri"/>
                  <a:cs typeface="Calibri"/>
                </a:rPr>
                <a:t>A</a:t>
              </a:r>
              <a:r>
                <a:rPr sz="1412" b="1" dirty="0">
                  <a:solidFill>
                    <a:srgbClr val="FFFFFF"/>
                  </a:solidFill>
                  <a:latin typeface="Calibri"/>
                  <a:cs typeface="Calibri"/>
                </a:rPr>
                <a:t>T</a:t>
              </a:r>
              <a:r>
                <a:rPr sz="1412" b="1" spc="84" dirty="0">
                  <a:solidFill>
                    <a:srgbClr val="FFFFFF"/>
                  </a:solidFill>
                  <a:latin typeface="Calibri"/>
                  <a:cs typeface="Calibri"/>
                </a:rPr>
                <a:t> </a:t>
              </a:r>
              <a:r>
                <a:rPr sz="1412" b="1" spc="40" dirty="0">
                  <a:solidFill>
                    <a:srgbClr val="FFFFFF"/>
                  </a:solidFill>
                  <a:latin typeface="Calibri"/>
                  <a:cs typeface="Calibri"/>
                </a:rPr>
                <a:t>TH</a:t>
              </a:r>
              <a:r>
                <a:rPr sz="1412" b="1" dirty="0">
                  <a:solidFill>
                    <a:srgbClr val="FFFFFF"/>
                  </a:solidFill>
                  <a:latin typeface="Calibri"/>
                  <a:cs typeface="Calibri"/>
                </a:rPr>
                <a:t>E</a:t>
              </a:r>
              <a:r>
                <a:rPr sz="1412" b="1" spc="84" dirty="0">
                  <a:solidFill>
                    <a:srgbClr val="FFFFFF"/>
                  </a:solidFill>
                  <a:latin typeface="Calibri"/>
                  <a:cs typeface="Calibri"/>
                </a:rPr>
                <a:t> </a:t>
              </a:r>
              <a:r>
                <a:rPr sz="1412" b="1" spc="31" dirty="0">
                  <a:solidFill>
                    <a:srgbClr val="FFFFFF"/>
                  </a:solidFill>
                  <a:latin typeface="Calibri"/>
                  <a:cs typeface="Calibri"/>
                </a:rPr>
                <a:t>C</a:t>
              </a:r>
              <a:r>
                <a:rPr sz="1412" b="1" spc="22" dirty="0">
                  <a:solidFill>
                    <a:srgbClr val="FFFFFF"/>
                  </a:solidFill>
                  <a:latin typeface="Calibri"/>
                  <a:cs typeface="Calibri"/>
                </a:rPr>
                <a:t>O</a:t>
              </a:r>
              <a:r>
                <a:rPr sz="1412" b="1" spc="40" dirty="0">
                  <a:solidFill>
                    <a:srgbClr val="FFFFFF"/>
                  </a:solidFill>
                  <a:latin typeface="Calibri"/>
                  <a:cs typeface="Calibri"/>
                </a:rPr>
                <a:t>A</a:t>
              </a:r>
              <a:r>
                <a:rPr sz="1412" b="1" spc="26" dirty="0">
                  <a:solidFill>
                    <a:srgbClr val="FFFFFF"/>
                  </a:solidFill>
                  <a:latin typeface="Calibri"/>
                  <a:cs typeface="Calibri"/>
                </a:rPr>
                <a:t>S</a:t>
              </a:r>
              <a:r>
                <a:rPr sz="1412" b="1" dirty="0">
                  <a:solidFill>
                    <a:srgbClr val="FFFFFF"/>
                  </a:solidFill>
                  <a:latin typeface="Calibri"/>
                  <a:cs typeface="Calibri"/>
                </a:rPr>
                <a:t>T</a:t>
              </a:r>
              <a:endParaRPr sz="1412">
                <a:latin typeface="Calibri"/>
                <a:cs typeface="Calibri"/>
              </a:endParaRPr>
            </a:p>
            <a:p>
              <a:pPr marL="1389043" marR="4483" algn="ctr">
                <a:spcBef>
                  <a:spcPts val="855"/>
                </a:spcBef>
              </a:pPr>
              <a:r>
                <a:rPr sz="1147" spc="-22" dirty="0">
                  <a:solidFill>
                    <a:srgbClr val="FFFFFF"/>
                  </a:solidFill>
                  <a:latin typeface="Calibri"/>
                  <a:cs typeface="Calibri"/>
                </a:rPr>
                <a:t>R</a:t>
              </a:r>
              <a:r>
                <a:rPr sz="1147" dirty="0">
                  <a:solidFill>
                    <a:srgbClr val="FFFFFF"/>
                  </a:solidFill>
                  <a:latin typeface="Calibri"/>
                  <a:cs typeface="Calibri"/>
                </a:rPr>
                <a:t>e</a:t>
              </a:r>
              <a:r>
                <a:rPr sz="1147" spc="-22" dirty="0">
                  <a:solidFill>
                    <a:srgbClr val="FFFFFF"/>
                  </a:solidFill>
                  <a:latin typeface="Calibri"/>
                  <a:cs typeface="Calibri"/>
                </a:rPr>
                <a:t>g</a:t>
              </a:r>
              <a:r>
                <a:rPr sz="1147" dirty="0">
                  <a:solidFill>
                    <a:srgbClr val="FFFFFF"/>
                  </a:solidFill>
                  <a:latin typeface="Calibri"/>
                  <a:cs typeface="Calibri"/>
                </a:rPr>
                <a:t>a</a:t>
              </a:r>
              <a:r>
                <a:rPr sz="1147" spc="-18" dirty="0">
                  <a:solidFill>
                    <a:srgbClr val="FFFFFF"/>
                  </a:solidFill>
                  <a:latin typeface="Calibri"/>
                  <a:cs typeface="Calibri"/>
                </a:rPr>
                <a:t>r</a:t>
              </a:r>
              <a:r>
                <a:rPr sz="1147" dirty="0">
                  <a:solidFill>
                    <a:srgbClr val="FFFFFF"/>
                  </a:solidFill>
                  <a:latin typeface="Calibri"/>
                  <a:cs typeface="Calibri"/>
                </a:rPr>
                <a:t>dless of h</a:t>
              </a:r>
              <a:r>
                <a:rPr sz="1147" spc="-4" dirty="0">
                  <a:solidFill>
                    <a:srgbClr val="FFFFFF"/>
                  </a:solidFill>
                  <a:latin typeface="Calibri"/>
                  <a:cs typeface="Calibri"/>
                </a:rPr>
                <a:t>o</a:t>
              </a:r>
              <a:r>
                <a:rPr sz="1147" dirty="0">
                  <a:solidFill>
                    <a:srgbClr val="FFFFFF"/>
                  </a:solidFill>
                  <a:latin typeface="Calibri"/>
                  <a:cs typeface="Calibri"/>
                </a:rPr>
                <a:t>w the</a:t>
              </a:r>
              <a:r>
                <a:rPr sz="1147" spc="-4" dirty="0">
                  <a:solidFill>
                    <a:srgbClr val="FFFFFF"/>
                  </a:solidFill>
                  <a:latin typeface="Calibri"/>
                  <a:cs typeface="Calibri"/>
                </a:rPr>
                <a:t> </a:t>
              </a:r>
              <a:r>
                <a:rPr sz="1147" b="1" spc="-9" dirty="0">
                  <a:solidFill>
                    <a:srgbClr val="FFFFFF"/>
                  </a:solidFill>
                  <a:latin typeface="Calibri"/>
                  <a:cs typeface="Calibri"/>
                </a:rPr>
                <a:t>c</a:t>
              </a:r>
              <a:r>
                <a:rPr sz="1147" b="1" spc="-4" dirty="0">
                  <a:solidFill>
                    <a:srgbClr val="FFFFFF"/>
                  </a:solidFill>
                  <a:latin typeface="Calibri"/>
                  <a:cs typeface="Calibri"/>
                </a:rPr>
                <a:t>oa</a:t>
              </a:r>
              <a:r>
                <a:rPr sz="1147" b="1" spc="-22" dirty="0">
                  <a:solidFill>
                    <a:srgbClr val="FFFFFF"/>
                  </a:solidFill>
                  <a:latin typeface="Calibri"/>
                  <a:cs typeface="Calibri"/>
                </a:rPr>
                <a:t>s</a:t>
              </a:r>
              <a:r>
                <a:rPr sz="1147" b="1" spc="-4" dirty="0">
                  <a:solidFill>
                    <a:srgbClr val="FFFFFF"/>
                  </a:solidFill>
                  <a:latin typeface="Calibri"/>
                  <a:cs typeface="Calibri"/>
                </a:rPr>
                <a:t>t</a:t>
              </a:r>
              <a:r>
                <a:rPr sz="1147" b="1" dirty="0">
                  <a:solidFill>
                    <a:srgbClr val="FFFFFF"/>
                  </a:solidFill>
                  <a:latin typeface="Calibri"/>
                  <a:cs typeface="Calibri"/>
                </a:rPr>
                <a:t> </a:t>
              </a:r>
              <a:r>
                <a:rPr sz="1147" dirty="0">
                  <a:solidFill>
                    <a:srgbClr val="FFFFFF"/>
                  </a:solidFill>
                  <a:latin typeface="Calibri"/>
                  <a:cs typeface="Calibri"/>
                </a:rPr>
                <a:t>is d</a:t>
              </a:r>
              <a:r>
                <a:rPr sz="1147" spc="-13" dirty="0">
                  <a:solidFill>
                    <a:srgbClr val="FFFFFF"/>
                  </a:solidFill>
                  <a:latin typeface="Calibri"/>
                  <a:cs typeface="Calibri"/>
                </a:rPr>
                <a:t>e</a:t>
              </a:r>
              <a:r>
                <a:rPr sz="1147" spc="-4" dirty="0">
                  <a:solidFill>
                    <a:srgbClr val="FFFFFF"/>
                  </a:solidFill>
                  <a:latin typeface="Calibri"/>
                  <a:cs typeface="Calibri"/>
                </a:rPr>
                <a:t>fined,</a:t>
              </a:r>
              <a:r>
                <a:rPr sz="1147" dirty="0">
                  <a:solidFill>
                    <a:srgbClr val="FFFFFF"/>
                  </a:solidFill>
                  <a:latin typeface="Calibri"/>
                  <a:cs typeface="Calibri"/>
                </a:rPr>
                <a:t> it is </a:t>
              </a:r>
              <a:r>
                <a:rPr sz="1147" b="1" dirty="0">
                  <a:solidFill>
                    <a:srgbClr val="FFFFFF"/>
                  </a:solidFill>
                  <a:latin typeface="Calibri"/>
                  <a:cs typeface="Calibri"/>
                </a:rPr>
                <a:t>su</a:t>
              </a:r>
              <a:r>
                <a:rPr sz="1147" b="1" spc="-9" dirty="0">
                  <a:solidFill>
                    <a:srgbClr val="FFFFFF"/>
                  </a:solidFill>
                  <a:latin typeface="Calibri"/>
                  <a:cs typeface="Calibri"/>
                </a:rPr>
                <a:t>b</a:t>
              </a:r>
              <a:r>
                <a:rPr sz="1147" b="1" spc="-13" dirty="0">
                  <a:solidFill>
                    <a:srgbClr val="FFFFFF"/>
                  </a:solidFill>
                  <a:latin typeface="Calibri"/>
                  <a:cs typeface="Calibri"/>
                </a:rPr>
                <a:t>st</a:t>
              </a:r>
              <a:r>
                <a:rPr sz="1147" b="1" dirty="0">
                  <a:solidFill>
                    <a:srgbClr val="FFFFFF"/>
                  </a:solidFill>
                  <a:latin typeface="Calibri"/>
                  <a:cs typeface="Calibri"/>
                </a:rPr>
                <a:t>a</a:t>
              </a:r>
              <a:r>
                <a:rPr sz="1147" b="1" spc="-13" dirty="0">
                  <a:solidFill>
                    <a:srgbClr val="FFFFFF"/>
                  </a:solidFill>
                  <a:latin typeface="Calibri"/>
                  <a:cs typeface="Calibri"/>
                </a:rPr>
                <a:t>n</a:t>
              </a:r>
              <a:r>
                <a:rPr sz="1147" b="1" spc="-4" dirty="0">
                  <a:solidFill>
                    <a:srgbClr val="FFFFFF"/>
                  </a:solidFill>
                  <a:latin typeface="Calibri"/>
                  <a:cs typeface="Calibri"/>
                </a:rPr>
                <a:t>tially</a:t>
              </a:r>
              <a:r>
                <a:rPr sz="1147" b="1" dirty="0">
                  <a:solidFill>
                    <a:srgbClr val="FFFFFF"/>
                  </a:solidFill>
                  <a:latin typeface="Calibri"/>
                  <a:cs typeface="Calibri"/>
                </a:rPr>
                <a:t> mo</a:t>
              </a:r>
              <a:r>
                <a:rPr sz="1147" b="1" spc="-18" dirty="0">
                  <a:solidFill>
                    <a:srgbClr val="FFFFFF"/>
                  </a:solidFill>
                  <a:latin typeface="Calibri"/>
                  <a:cs typeface="Calibri"/>
                </a:rPr>
                <a:t>r</a:t>
              </a:r>
              <a:r>
                <a:rPr sz="1147" b="1" dirty="0">
                  <a:solidFill>
                    <a:srgbClr val="FFFFFF"/>
                  </a:solidFill>
                  <a:latin typeface="Calibri"/>
                  <a:cs typeface="Calibri"/>
                </a:rPr>
                <a:t>e c</a:t>
              </a:r>
              <a:r>
                <a:rPr sz="1147" b="1" spc="-13" dirty="0">
                  <a:solidFill>
                    <a:srgbClr val="FFFFFF"/>
                  </a:solidFill>
                  <a:latin typeface="Calibri"/>
                  <a:cs typeface="Calibri"/>
                </a:rPr>
                <a:t>r</a:t>
              </a:r>
              <a:r>
                <a:rPr sz="1147" b="1" spc="-4" dirty="0">
                  <a:solidFill>
                    <a:srgbClr val="FFFFFF"/>
                  </a:solidFill>
                  <a:latin typeface="Calibri"/>
                  <a:cs typeface="Calibri"/>
                </a:rPr>
                <a:t>o</a:t>
              </a:r>
              <a:r>
                <a:rPr sz="1147" b="1" spc="-9" dirty="0">
                  <a:solidFill>
                    <a:srgbClr val="FFFFFF"/>
                  </a:solidFill>
                  <a:latin typeface="Calibri"/>
                  <a:cs typeface="Calibri"/>
                </a:rPr>
                <a:t>w</a:t>
              </a:r>
              <a:r>
                <a:rPr sz="1147" b="1" dirty="0">
                  <a:solidFill>
                    <a:srgbClr val="FFFFFF"/>
                  </a:solidFill>
                  <a:latin typeface="Calibri"/>
                  <a:cs typeface="Calibri"/>
                </a:rPr>
                <a:t>ded</a:t>
              </a:r>
              <a:r>
                <a:rPr sz="1147" b="1" spc="-4" dirty="0">
                  <a:solidFill>
                    <a:srgbClr val="FFFFFF"/>
                  </a:solidFill>
                  <a:latin typeface="Calibri"/>
                  <a:cs typeface="Calibri"/>
                </a:rPr>
                <a:t> </a:t>
              </a:r>
              <a:r>
                <a:rPr sz="1147" dirty="0">
                  <a:solidFill>
                    <a:srgbClr val="FFFFFF"/>
                  </a:solidFill>
                  <a:latin typeface="Calibri"/>
                  <a:cs typeface="Calibri"/>
                </a:rPr>
                <a:t>than the </a:t>
              </a:r>
              <a:r>
                <a:rPr sz="1147" spc="-22" dirty="0">
                  <a:solidFill>
                    <a:srgbClr val="FFFFFF"/>
                  </a:solidFill>
                  <a:latin typeface="Calibri"/>
                  <a:cs typeface="Calibri"/>
                </a:rPr>
                <a:t>U</a:t>
              </a:r>
              <a:r>
                <a:rPr sz="1147" dirty="0">
                  <a:solidFill>
                    <a:srgbClr val="FFFFFF"/>
                  </a:solidFill>
                  <a:latin typeface="Calibri"/>
                  <a:cs typeface="Calibri"/>
                </a:rPr>
                <a:t>.S. as a whole, and popul</a:t>
              </a:r>
              <a:r>
                <a:rPr sz="1147" spc="-9" dirty="0">
                  <a:solidFill>
                    <a:srgbClr val="FFFFFF"/>
                  </a:solidFill>
                  <a:latin typeface="Calibri"/>
                  <a:cs typeface="Calibri"/>
                </a:rPr>
                <a:t>a</a:t>
              </a:r>
              <a:r>
                <a:rPr sz="1147" spc="-4" dirty="0">
                  <a:solidFill>
                    <a:srgbClr val="FFFFFF"/>
                  </a:solidFill>
                  <a:latin typeface="Calibri"/>
                  <a:cs typeface="Calibri"/>
                </a:rPr>
                <a:t>tion</a:t>
              </a:r>
              <a:r>
                <a:rPr sz="1147" dirty="0">
                  <a:solidFill>
                    <a:srgbClr val="FFFFFF"/>
                  </a:solidFill>
                  <a:latin typeface="Calibri"/>
                  <a:cs typeface="Calibri"/>
                </a:rPr>
                <a:t> density in </a:t>
              </a:r>
              <a:r>
                <a:rPr sz="1147" spc="-9" dirty="0">
                  <a:solidFill>
                    <a:srgbClr val="FFFFFF"/>
                  </a:solidFill>
                  <a:latin typeface="Calibri"/>
                  <a:cs typeface="Calibri"/>
                </a:rPr>
                <a:t>c</a:t>
              </a:r>
              <a:r>
                <a:rPr sz="1147" dirty="0">
                  <a:solidFill>
                    <a:srgbClr val="FFFFFF"/>
                  </a:solidFill>
                  <a:latin typeface="Calibri"/>
                  <a:cs typeface="Calibri"/>
                </a:rPr>
                <a:t>oa</a:t>
              </a:r>
              <a:r>
                <a:rPr sz="1147" spc="-13" dirty="0">
                  <a:solidFill>
                    <a:srgbClr val="FFFFFF"/>
                  </a:solidFill>
                  <a:latin typeface="Calibri"/>
                  <a:cs typeface="Calibri"/>
                </a:rPr>
                <a:t>s</a:t>
              </a:r>
              <a:r>
                <a:rPr sz="1147" spc="-18" dirty="0">
                  <a:solidFill>
                    <a:srgbClr val="FFFFFF"/>
                  </a:solidFill>
                  <a:latin typeface="Calibri"/>
                  <a:cs typeface="Calibri"/>
                </a:rPr>
                <a:t>t</a:t>
              </a:r>
              <a:r>
                <a:rPr sz="1147" dirty="0">
                  <a:solidFill>
                    <a:srgbClr val="FFFFFF"/>
                  </a:solidFill>
                  <a:latin typeface="Calibri"/>
                  <a:cs typeface="Calibri"/>
                </a:rPr>
                <a:t>al a</a:t>
              </a:r>
              <a:r>
                <a:rPr sz="1147" spc="-18" dirty="0">
                  <a:solidFill>
                    <a:srgbClr val="FFFFFF"/>
                  </a:solidFill>
                  <a:latin typeface="Calibri"/>
                  <a:cs typeface="Calibri"/>
                </a:rPr>
                <a:t>r</a:t>
              </a:r>
              <a:r>
                <a:rPr sz="1147" dirty="0">
                  <a:solidFill>
                    <a:srgbClr val="FFFFFF"/>
                  </a:solidFill>
                  <a:latin typeface="Calibri"/>
                  <a:cs typeface="Calibri"/>
                </a:rPr>
                <a:t>eas will </a:t>
              </a:r>
              <a:r>
                <a:rPr sz="1147" spc="-9" dirty="0">
                  <a:solidFill>
                    <a:srgbClr val="FFFFFF"/>
                  </a:solidFill>
                  <a:latin typeface="Calibri"/>
                  <a:cs typeface="Calibri"/>
                </a:rPr>
                <a:t>c</a:t>
              </a:r>
              <a:r>
                <a:rPr sz="1147" dirty="0">
                  <a:solidFill>
                    <a:srgbClr val="FFFFFF"/>
                  </a:solidFill>
                  <a:latin typeface="Calibri"/>
                  <a:cs typeface="Calibri"/>
                </a:rPr>
                <a:t>o</a:t>
              </a:r>
              <a:r>
                <a:rPr sz="1147" spc="-13" dirty="0">
                  <a:solidFill>
                    <a:srgbClr val="FFFFFF"/>
                  </a:solidFill>
                  <a:latin typeface="Calibri"/>
                  <a:cs typeface="Calibri"/>
                </a:rPr>
                <a:t>n</a:t>
              </a:r>
              <a:r>
                <a:rPr sz="1147" spc="-4" dirty="0">
                  <a:solidFill>
                    <a:srgbClr val="FFFFFF"/>
                  </a:solidFill>
                  <a:latin typeface="Calibri"/>
                  <a:cs typeface="Calibri"/>
                </a:rPr>
                <a:t>tinue</a:t>
              </a:r>
              <a:r>
                <a:rPr sz="1147" dirty="0">
                  <a:solidFill>
                    <a:srgbClr val="FFFFFF"/>
                  </a:solidFill>
                  <a:latin typeface="Calibri"/>
                  <a:cs typeface="Calibri"/>
                </a:rPr>
                <a:t> </a:t>
              </a:r>
              <a:r>
                <a:rPr sz="1147" spc="-13" dirty="0">
                  <a:solidFill>
                    <a:srgbClr val="FFFFFF"/>
                  </a:solidFill>
                  <a:latin typeface="Calibri"/>
                  <a:cs typeface="Calibri"/>
                </a:rPr>
                <a:t>t</a:t>
              </a:r>
              <a:r>
                <a:rPr sz="1147" dirty="0">
                  <a:solidFill>
                    <a:srgbClr val="FFFFFF"/>
                  </a:solidFill>
                  <a:latin typeface="Calibri"/>
                  <a:cs typeface="Calibri"/>
                </a:rPr>
                <a:t>o inc</a:t>
              </a:r>
              <a:r>
                <a:rPr sz="1147" spc="-18" dirty="0">
                  <a:solidFill>
                    <a:srgbClr val="FFFFFF"/>
                  </a:solidFill>
                  <a:latin typeface="Calibri"/>
                  <a:cs typeface="Calibri"/>
                </a:rPr>
                <a:t>r</a:t>
              </a:r>
              <a:r>
                <a:rPr sz="1147" dirty="0">
                  <a:solidFill>
                    <a:srgbClr val="FFFFFF"/>
                  </a:solidFill>
                  <a:latin typeface="Calibri"/>
                  <a:cs typeface="Calibri"/>
                </a:rPr>
                <a:t>ease in the futu</a:t>
              </a:r>
              <a:r>
                <a:rPr sz="1147" spc="-18" dirty="0">
                  <a:solidFill>
                    <a:srgbClr val="FFFFFF"/>
                  </a:solidFill>
                  <a:latin typeface="Calibri"/>
                  <a:cs typeface="Calibri"/>
                </a:rPr>
                <a:t>r</a:t>
              </a:r>
              <a:r>
                <a:rPr sz="1147" dirty="0">
                  <a:solidFill>
                    <a:srgbClr val="FFFFFF"/>
                  </a:solidFill>
                  <a:latin typeface="Calibri"/>
                  <a:cs typeface="Calibri"/>
                </a:rPr>
                <a:t>e.</a:t>
              </a:r>
              <a:endParaRPr sz="1147">
                <a:latin typeface="Calibri"/>
                <a:cs typeface="Calibri"/>
              </a:endParaRPr>
            </a:p>
          </p:txBody>
        </p:sp>
        <p:sp>
          <p:nvSpPr>
            <p:cNvPr id="13" name="object 11"/>
            <p:cNvSpPr txBox="1"/>
            <p:nvPr/>
          </p:nvSpPr>
          <p:spPr>
            <a:xfrm>
              <a:off x="2050677" y="6358267"/>
              <a:ext cx="3284444" cy="95091"/>
            </a:xfrm>
            <a:prstGeom prst="rect">
              <a:avLst/>
            </a:prstGeom>
          </p:spPr>
          <p:txBody>
            <a:bodyPr vert="horz" wrap="square" lIns="0" tIns="0" rIns="0" bIns="0" rtlCol="0">
              <a:spAutoFit/>
            </a:bodyPr>
            <a:lstStyle/>
            <a:p>
              <a:pPr marL="11206"/>
              <a:r>
                <a:rPr sz="618" i="1" dirty="0">
                  <a:solidFill>
                    <a:srgbClr val="231F20"/>
                  </a:solidFill>
                  <a:latin typeface="Calibri"/>
                  <a:cs typeface="Calibri"/>
                </a:rPr>
                <a:t>No</a:t>
              </a:r>
              <a:r>
                <a:rPr sz="618" i="1" spc="-9" dirty="0">
                  <a:solidFill>
                    <a:srgbClr val="231F20"/>
                  </a:solidFill>
                  <a:latin typeface="Calibri"/>
                  <a:cs typeface="Calibri"/>
                </a:rPr>
                <a:t>t</a:t>
              </a:r>
              <a:r>
                <a:rPr sz="618" i="1" dirty="0">
                  <a:solidFill>
                    <a:srgbClr val="231F20"/>
                  </a:solidFill>
                  <a:latin typeface="Calibri"/>
                  <a:cs typeface="Calibri"/>
                </a:rPr>
                <a:t>e: Land area and density values </a:t>
              </a:r>
              <a:r>
                <a:rPr sz="618" i="1" spc="-13" dirty="0">
                  <a:solidFill>
                    <a:srgbClr val="231F20"/>
                  </a:solidFill>
                  <a:latin typeface="Calibri"/>
                  <a:cs typeface="Calibri"/>
                </a:rPr>
                <a:t>e</a:t>
              </a:r>
              <a:r>
                <a:rPr sz="618" i="1" spc="-18" dirty="0">
                  <a:solidFill>
                    <a:srgbClr val="231F20"/>
                  </a:solidFill>
                  <a:latin typeface="Calibri"/>
                  <a:cs typeface="Calibri"/>
                </a:rPr>
                <a:t>x</a:t>
              </a:r>
              <a:r>
                <a:rPr sz="618" i="1" dirty="0">
                  <a:solidFill>
                    <a:srgbClr val="231F20"/>
                  </a:solidFill>
                  <a:latin typeface="Calibri"/>
                  <a:cs typeface="Calibri"/>
                </a:rPr>
                <a:t>clude Alas</a:t>
              </a:r>
              <a:r>
                <a:rPr sz="618" i="1" spc="-22" dirty="0">
                  <a:solidFill>
                    <a:srgbClr val="231F20"/>
                  </a:solidFill>
                  <a:latin typeface="Calibri"/>
                  <a:cs typeface="Calibri"/>
                </a:rPr>
                <a:t>k</a:t>
              </a:r>
              <a:r>
                <a:rPr sz="618" i="1" dirty="0">
                  <a:solidFill>
                    <a:srgbClr val="231F20"/>
                  </a:solidFill>
                  <a:latin typeface="Calibri"/>
                  <a:cs typeface="Calibri"/>
                </a:rPr>
                <a:t>a. </a:t>
              </a:r>
              <a:r>
                <a:rPr sz="618" i="1" spc="-13" dirty="0">
                  <a:solidFill>
                    <a:srgbClr val="231F20"/>
                  </a:solidFill>
                  <a:latin typeface="Calibri"/>
                  <a:cs typeface="Calibri"/>
                </a:rPr>
                <a:t>P</a:t>
              </a:r>
              <a:r>
                <a:rPr sz="618" i="1" spc="-4" dirty="0">
                  <a:solidFill>
                    <a:srgbClr val="231F20"/>
                  </a:solidFill>
                  <a:latin typeface="Calibri"/>
                  <a:cs typeface="Calibri"/>
                </a:rPr>
                <a:t>opulation</a:t>
              </a:r>
              <a:r>
                <a:rPr sz="618" i="1" dirty="0">
                  <a:solidFill>
                    <a:srgbClr val="231F20"/>
                  </a:solidFill>
                  <a:latin typeface="Calibri"/>
                  <a:cs typeface="Calibri"/>
                </a:rPr>
                <a:t> values include Alas</a:t>
              </a:r>
              <a:r>
                <a:rPr sz="618" i="1" spc="-22" dirty="0">
                  <a:solidFill>
                    <a:srgbClr val="231F20"/>
                  </a:solidFill>
                  <a:latin typeface="Calibri"/>
                  <a:cs typeface="Calibri"/>
                </a:rPr>
                <a:t>k</a:t>
              </a:r>
              <a:r>
                <a:rPr sz="618" i="1" dirty="0">
                  <a:solidFill>
                    <a:srgbClr val="231F20"/>
                  </a:solidFill>
                  <a:latin typeface="Calibri"/>
                  <a:cs typeface="Calibri"/>
                </a:rPr>
                <a:t>a and US </a:t>
              </a:r>
              <a:r>
                <a:rPr sz="618" i="1" spc="-53" dirty="0">
                  <a:solidFill>
                    <a:srgbClr val="231F20"/>
                  </a:solidFill>
                  <a:latin typeface="Calibri"/>
                  <a:cs typeface="Calibri"/>
                </a:rPr>
                <a:t>T</a:t>
              </a:r>
              <a:r>
                <a:rPr sz="618" i="1" dirty="0">
                  <a:solidFill>
                    <a:srgbClr val="231F20"/>
                  </a:solidFill>
                  <a:latin typeface="Calibri"/>
                  <a:cs typeface="Calibri"/>
                </a:rPr>
                <a:t>erri</a:t>
              </a:r>
              <a:r>
                <a:rPr sz="618" i="1" spc="-9" dirty="0">
                  <a:solidFill>
                    <a:srgbClr val="231F20"/>
                  </a:solidFill>
                  <a:latin typeface="Calibri"/>
                  <a:cs typeface="Calibri"/>
                </a:rPr>
                <a:t>t</a:t>
              </a:r>
              <a:r>
                <a:rPr sz="618" i="1" dirty="0">
                  <a:solidFill>
                    <a:srgbClr val="231F20"/>
                  </a:solidFill>
                  <a:latin typeface="Calibri"/>
                  <a:cs typeface="Calibri"/>
                </a:rPr>
                <a:t>ories.</a:t>
              </a:r>
              <a:endParaRPr sz="618">
                <a:latin typeface="Calibri"/>
                <a:cs typeface="Calibri"/>
              </a:endParaRPr>
            </a:p>
          </p:txBody>
        </p:sp>
        <p:sp>
          <p:nvSpPr>
            <p:cNvPr id="14" name="object 12"/>
            <p:cNvSpPr txBox="1"/>
            <p:nvPr/>
          </p:nvSpPr>
          <p:spPr>
            <a:xfrm>
              <a:off x="5753997" y="6358267"/>
              <a:ext cx="2194672" cy="95091"/>
            </a:xfrm>
            <a:prstGeom prst="rect">
              <a:avLst/>
            </a:prstGeom>
          </p:spPr>
          <p:txBody>
            <a:bodyPr vert="horz" wrap="square" lIns="0" tIns="0" rIns="0" bIns="0" rtlCol="0">
              <a:spAutoFit/>
            </a:bodyPr>
            <a:lstStyle/>
            <a:p>
              <a:pPr marL="11206"/>
              <a:r>
                <a:rPr sz="618" i="1" dirty="0">
                  <a:solidFill>
                    <a:srgbClr val="231F20"/>
                  </a:solidFill>
                  <a:latin typeface="Calibri"/>
                  <a:cs typeface="Calibri"/>
                </a:rPr>
                <a:t>Sour</a:t>
              </a:r>
              <a:r>
                <a:rPr sz="618" i="1" spc="-4" dirty="0">
                  <a:solidFill>
                    <a:srgbClr val="231F20"/>
                  </a:solidFill>
                  <a:latin typeface="Calibri"/>
                  <a:cs typeface="Calibri"/>
                </a:rPr>
                <a:t>c</a:t>
              </a:r>
              <a:r>
                <a:rPr sz="618" i="1" dirty="0">
                  <a:solidFill>
                    <a:srgbClr val="231F20"/>
                  </a:solidFill>
                  <a:latin typeface="Calibri"/>
                  <a:cs typeface="Calibri"/>
                </a:rPr>
                <a:t>e: </a:t>
              </a:r>
              <a:r>
                <a:rPr sz="618" i="1" spc="-13" dirty="0">
                  <a:solidFill>
                    <a:srgbClr val="231F20"/>
                  </a:solidFill>
                  <a:latin typeface="Calibri"/>
                  <a:cs typeface="Calibri"/>
                </a:rPr>
                <a:t>U</a:t>
              </a:r>
              <a:r>
                <a:rPr sz="618" i="1" dirty="0">
                  <a:solidFill>
                    <a:srgbClr val="231F20"/>
                  </a:solidFill>
                  <a:latin typeface="Calibri"/>
                  <a:cs typeface="Calibri"/>
                </a:rPr>
                <a:t>.S. Census Bureau, 2011b; N</a:t>
              </a:r>
              <a:r>
                <a:rPr sz="618" i="1" spc="-9" dirty="0">
                  <a:solidFill>
                    <a:srgbClr val="231F20"/>
                  </a:solidFill>
                  <a:latin typeface="Calibri"/>
                  <a:cs typeface="Calibri"/>
                </a:rPr>
                <a:t>O</a:t>
              </a:r>
              <a:r>
                <a:rPr sz="618" i="1" dirty="0">
                  <a:solidFill>
                    <a:srgbClr val="231F20"/>
                  </a:solidFill>
                  <a:latin typeface="Calibri"/>
                  <a:cs typeface="Calibri"/>
                </a:rPr>
                <a:t>AA, 2012; Cr</a:t>
              </a:r>
              <a:r>
                <a:rPr sz="618" i="1" spc="-4" dirty="0">
                  <a:solidFill>
                    <a:srgbClr val="231F20"/>
                  </a:solidFill>
                  <a:latin typeface="Calibri"/>
                  <a:cs typeface="Calibri"/>
                </a:rPr>
                <a:t>o</a:t>
              </a:r>
              <a:r>
                <a:rPr sz="618" i="1" dirty="0">
                  <a:solidFill>
                    <a:srgbClr val="231F20"/>
                  </a:solidFill>
                  <a:latin typeface="Calibri"/>
                  <a:cs typeface="Calibri"/>
                </a:rPr>
                <a:t>well </a:t>
              </a:r>
              <a:r>
                <a:rPr sz="618" i="1" spc="-4" dirty="0">
                  <a:solidFill>
                    <a:srgbClr val="231F20"/>
                  </a:solidFill>
                  <a:latin typeface="Calibri"/>
                  <a:cs typeface="Calibri"/>
                </a:rPr>
                <a:t>e</a:t>
              </a:r>
              <a:r>
                <a:rPr sz="618" i="1" dirty="0">
                  <a:solidFill>
                    <a:srgbClr val="231F20"/>
                  </a:solidFill>
                  <a:latin typeface="Calibri"/>
                  <a:cs typeface="Calibri"/>
                </a:rPr>
                <a:t>t al., 2010</a:t>
              </a:r>
              <a:endParaRPr sz="618">
                <a:latin typeface="Calibri"/>
                <a:cs typeface="Calibri"/>
              </a:endParaRPr>
            </a:p>
          </p:txBody>
        </p:sp>
        <p:sp>
          <p:nvSpPr>
            <p:cNvPr id="15" name="object 13"/>
            <p:cNvSpPr/>
            <p:nvPr/>
          </p:nvSpPr>
          <p:spPr>
            <a:xfrm>
              <a:off x="2061883" y="1337321"/>
              <a:ext cx="4191560" cy="217954"/>
            </a:xfrm>
            <a:custGeom>
              <a:avLst/>
              <a:gdLst/>
              <a:ahLst/>
              <a:cxnLst/>
              <a:rect l="l" t="t" r="r" b="b"/>
              <a:pathLst>
                <a:path w="4750435" h="247014">
                  <a:moveTo>
                    <a:pt x="0" y="246735"/>
                  </a:moveTo>
                  <a:lnTo>
                    <a:pt x="4750396" y="246735"/>
                  </a:lnTo>
                  <a:lnTo>
                    <a:pt x="4750396" y="0"/>
                  </a:lnTo>
                  <a:lnTo>
                    <a:pt x="0" y="0"/>
                  </a:lnTo>
                  <a:lnTo>
                    <a:pt x="0" y="246735"/>
                  </a:lnTo>
                  <a:close/>
                </a:path>
              </a:pathLst>
            </a:custGeom>
            <a:solidFill>
              <a:srgbClr val="4C4D4F"/>
            </a:solidFill>
          </p:spPr>
          <p:txBody>
            <a:bodyPr wrap="square" lIns="0" tIns="0" rIns="0" bIns="0" rtlCol="0"/>
            <a:lstStyle/>
            <a:p>
              <a:endParaRPr sz="1588"/>
            </a:p>
          </p:txBody>
        </p:sp>
        <p:sp>
          <p:nvSpPr>
            <p:cNvPr id="16" name="object 14"/>
            <p:cNvSpPr/>
            <p:nvPr/>
          </p:nvSpPr>
          <p:spPr>
            <a:xfrm>
              <a:off x="2064661" y="4621194"/>
              <a:ext cx="4354606" cy="351865"/>
            </a:xfrm>
            <a:custGeom>
              <a:avLst/>
              <a:gdLst/>
              <a:ahLst/>
              <a:cxnLst/>
              <a:rect l="l" t="t" r="r" b="b"/>
              <a:pathLst>
                <a:path w="4935220" h="398779">
                  <a:moveTo>
                    <a:pt x="0" y="398716"/>
                  </a:moveTo>
                  <a:lnTo>
                    <a:pt x="4934915" y="398716"/>
                  </a:lnTo>
                  <a:lnTo>
                    <a:pt x="4934915" y="0"/>
                  </a:lnTo>
                  <a:lnTo>
                    <a:pt x="0" y="0"/>
                  </a:lnTo>
                  <a:lnTo>
                    <a:pt x="0" y="398716"/>
                  </a:lnTo>
                  <a:close/>
                </a:path>
              </a:pathLst>
            </a:custGeom>
            <a:solidFill>
              <a:srgbClr val="4C4D4F"/>
            </a:solidFill>
          </p:spPr>
          <p:txBody>
            <a:bodyPr wrap="square" lIns="0" tIns="0" rIns="0" bIns="0" rtlCol="0"/>
            <a:lstStyle/>
            <a:p>
              <a:endParaRPr sz="1588"/>
            </a:p>
          </p:txBody>
        </p:sp>
        <p:sp>
          <p:nvSpPr>
            <p:cNvPr id="17" name="object 15"/>
            <p:cNvSpPr txBox="1"/>
            <p:nvPr/>
          </p:nvSpPr>
          <p:spPr>
            <a:xfrm>
              <a:off x="3003503" y="4644673"/>
              <a:ext cx="2311774" cy="271869"/>
            </a:xfrm>
            <a:prstGeom prst="rect">
              <a:avLst/>
            </a:prstGeom>
          </p:spPr>
          <p:txBody>
            <a:bodyPr vert="horz" wrap="square" lIns="0" tIns="0" rIns="0" bIns="0" rtlCol="0">
              <a:spAutoFit/>
            </a:bodyPr>
            <a:lstStyle/>
            <a:p>
              <a:pPr marL="11206" marR="4483" indent="94134">
                <a:lnSpc>
                  <a:spcPct val="76900"/>
                </a:lnSpc>
              </a:pPr>
              <a:r>
                <a:rPr sz="1147" b="1" dirty="0">
                  <a:solidFill>
                    <a:srgbClr val="FFFFFF"/>
                  </a:solidFill>
                  <a:latin typeface="Calibri"/>
                  <a:cs typeface="Calibri"/>
                </a:rPr>
                <a:t>A small amou</a:t>
              </a:r>
              <a:r>
                <a:rPr sz="1147" b="1" spc="-13" dirty="0">
                  <a:solidFill>
                    <a:srgbClr val="FFFFFF"/>
                  </a:solidFill>
                  <a:latin typeface="Calibri"/>
                  <a:cs typeface="Calibri"/>
                </a:rPr>
                <a:t>n</a:t>
              </a:r>
              <a:r>
                <a:rPr sz="1147" b="1" dirty="0">
                  <a:solidFill>
                    <a:srgbClr val="FFFFFF"/>
                  </a:solidFill>
                  <a:latin typeface="Calibri"/>
                  <a:cs typeface="Calibri"/>
                </a:rPr>
                <a:t>t of land and a la</a:t>
              </a:r>
              <a:r>
                <a:rPr sz="1147" b="1" spc="-18" dirty="0">
                  <a:solidFill>
                    <a:srgbClr val="FFFFFF"/>
                  </a:solidFill>
                  <a:latin typeface="Calibri"/>
                  <a:cs typeface="Calibri"/>
                </a:rPr>
                <a:t>r</a:t>
              </a:r>
              <a:r>
                <a:rPr sz="1147" b="1" spc="-13" dirty="0">
                  <a:solidFill>
                    <a:srgbClr val="FFFFFF"/>
                  </a:solidFill>
                  <a:latin typeface="Calibri"/>
                  <a:cs typeface="Calibri"/>
                </a:rPr>
                <a:t>g</a:t>
              </a:r>
              <a:r>
                <a:rPr sz="1147" b="1" dirty="0">
                  <a:solidFill>
                    <a:srgbClr val="FFFFFF"/>
                  </a:solidFill>
                  <a:latin typeface="Calibri"/>
                  <a:cs typeface="Calibri"/>
                </a:rPr>
                <a:t>e number of people means high density</a:t>
              </a:r>
              <a:endParaRPr sz="1147">
                <a:latin typeface="Calibri"/>
                <a:cs typeface="Calibri"/>
              </a:endParaRPr>
            </a:p>
          </p:txBody>
        </p:sp>
        <p:sp>
          <p:nvSpPr>
            <p:cNvPr id="18" name="object 16"/>
            <p:cNvSpPr/>
            <p:nvPr/>
          </p:nvSpPr>
          <p:spPr>
            <a:xfrm>
              <a:off x="5176153" y="1608735"/>
              <a:ext cx="433668" cy="327772"/>
            </a:xfrm>
            <a:custGeom>
              <a:avLst/>
              <a:gdLst/>
              <a:ahLst/>
              <a:cxnLst/>
              <a:rect l="l" t="t" r="r" b="b"/>
              <a:pathLst>
                <a:path w="491489" h="371475">
                  <a:moveTo>
                    <a:pt x="395979" y="165353"/>
                  </a:moveTo>
                  <a:lnTo>
                    <a:pt x="5880" y="165353"/>
                  </a:lnTo>
                  <a:lnTo>
                    <a:pt x="27928" y="165974"/>
                  </a:lnTo>
                  <a:lnTo>
                    <a:pt x="49650" y="167813"/>
                  </a:lnTo>
                  <a:lnTo>
                    <a:pt x="91981" y="175013"/>
                  </a:lnTo>
                  <a:lnTo>
                    <a:pt x="132607" y="186687"/>
                  </a:lnTo>
                  <a:lnTo>
                    <a:pt x="171261" y="202568"/>
                  </a:lnTo>
                  <a:lnTo>
                    <a:pt x="207678" y="222388"/>
                  </a:lnTo>
                  <a:lnTo>
                    <a:pt x="241591" y="245880"/>
                  </a:lnTo>
                  <a:lnTo>
                    <a:pt x="272734" y="272778"/>
                  </a:lnTo>
                  <a:lnTo>
                    <a:pt x="300842" y="302814"/>
                  </a:lnTo>
                  <a:lnTo>
                    <a:pt x="325649" y="335722"/>
                  </a:lnTo>
                  <a:lnTo>
                    <a:pt x="346887" y="371233"/>
                  </a:lnTo>
                  <a:lnTo>
                    <a:pt x="490893" y="295071"/>
                  </a:lnTo>
                  <a:lnTo>
                    <a:pt x="460443" y="244054"/>
                  </a:lnTo>
                  <a:lnTo>
                    <a:pt x="424863" y="196827"/>
                  </a:lnTo>
                  <a:lnTo>
                    <a:pt x="405264" y="174750"/>
                  </a:lnTo>
                  <a:lnTo>
                    <a:pt x="395979" y="165353"/>
                  </a:lnTo>
                  <a:close/>
                </a:path>
                <a:path w="491489" h="371475">
                  <a:moveTo>
                    <a:pt x="101" y="0"/>
                  </a:moveTo>
                  <a:lnTo>
                    <a:pt x="0" y="165493"/>
                  </a:lnTo>
                  <a:lnTo>
                    <a:pt x="3924" y="165353"/>
                  </a:lnTo>
                  <a:lnTo>
                    <a:pt x="395979" y="165353"/>
                  </a:lnTo>
                  <a:lnTo>
                    <a:pt x="362684" y="133903"/>
                  </a:lnTo>
                  <a:lnTo>
                    <a:pt x="315901" y="97773"/>
                  </a:lnTo>
                  <a:lnTo>
                    <a:pt x="265288" y="66733"/>
                  </a:lnTo>
                  <a:lnTo>
                    <a:pt x="211217" y="41155"/>
                  </a:lnTo>
                  <a:lnTo>
                    <a:pt x="154059" y="21409"/>
                  </a:lnTo>
                  <a:lnTo>
                    <a:pt x="94187" y="7867"/>
                  </a:lnTo>
                  <a:lnTo>
                    <a:pt x="31971" y="901"/>
                  </a:lnTo>
                  <a:lnTo>
                    <a:pt x="101" y="0"/>
                  </a:lnTo>
                  <a:close/>
                </a:path>
              </a:pathLst>
            </a:custGeom>
            <a:solidFill>
              <a:srgbClr val="0089A7"/>
            </a:solidFill>
          </p:spPr>
          <p:txBody>
            <a:bodyPr wrap="square" lIns="0" tIns="0" rIns="0" bIns="0" rtlCol="0"/>
            <a:lstStyle/>
            <a:p>
              <a:endParaRPr sz="1588"/>
            </a:p>
          </p:txBody>
        </p:sp>
        <p:sp>
          <p:nvSpPr>
            <p:cNvPr id="19" name="object 17"/>
            <p:cNvSpPr/>
            <p:nvPr/>
          </p:nvSpPr>
          <p:spPr>
            <a:xfrm>
              <a:off x="5176153" y="1608735"/>
              <a:ext cx="433668" cy="327772"/>
            </a:xfrm>
            <a:custGeom>
              <a:avLst/>
              <a:gdLst/>
              <a:ahLst/>
              <a:cxnLst/>
              <a:rect l="l" t="t" r="r" b="b"/>
              <a:pathLst>
                <a:path w="491489" h="371475">
                  <a:moveTo>
                    <a:pt x="5880" y="165353"/>
                  </a:moveTo>
                  <a:lnTo>
                    <a:pt x="49650" y="167813"/>
                  </a:lnTo>
                  <a:lnTo>
                    <a:pt x="91981" y="175013"/>
                  </a:lnTo>
                  <a:lnTo>
                    <a:pt x="132607" y="186687"/>
                  </a:lnTo>
                  <a:lnTo>
                    <a:pt x="171261" y="202568"/>
                  </a:lnTo>
                  <a:lnTo>
                    <a:pt x="207678" y="222388"/>
                  </a:lnTo>
                  <a:lnTo>
                    <a:pt x="241591" y="245880"/>
                  </a:lnTo>
                  <a:lnTo>
                    <a:pt x="272734" y="272778"/>
                  </a:lnTo>
                  <a:lnTo>
                    <a:pt x="300842" y="302814"/>
                  </a:lnTo>
                  <a:lnTo>
                    <a:pt x="325649" y="335722"/>
                  </a:lnTo>
                  <a:lnTo>
                    <a:pt x="346887" y="371233"/>
                  </a:lnTo>
                  <a:lnTo>
                    <a:pt x="490893" y="295071"/>
                  </a:lnTo>
                  <a:lnTo>
                    <a:pt x="460443" y="244054"/>
                  </a:lnTo>
                  <a:lnTo>
                    <a:pt x="424863" y="196827"/>
                  </a:lnTo>
                  <a:lnTo>
                    <a:pt x="384522" y="153760"/>
                  </a:lnTo>
                  <a:lnTo>
                    <a:pt x="339794" y="115225"/>
                  </a:lnTo>
                  <a:lnTo>
                    <a:pt x="291050" y="81594"/>
                  </a:lnTo>
                  <a:lnTo>
                    <a:pt x="238662" y="53238"/>
                  </a:lnTo>
                  <a:lnTo>
                    <a:pt x="183001" y="30529"/>
                  </a:lnTo>
                  <a:lnTo>
                    <a:pt x="124439" y="13839"/>
                  </a:lnTo>
                  <a:lnTo>
                    <a:pt x="63349" y="3538"/>
                  </a:lnTo>
                  <a:lnTo>
                    <a:pt x="101" y="0"/>
                  </a:lnTo>
                  <a:lnTo>
                    <a:pt x="0" y="165493"/>
                  </a:lnTo>
                  <a:lnTo>
                    <a:pt x="1955" y="165468"/>
                  </a:lnTo>
                  <a:lnTo>
                    <a:pt x="3924" y="165353"/>
                  </a:lnTo>
                  <a:lnTo>
                    <a:pt x="5880" y="165353"/>
                  </a:lnTo>
                  <a:close/>
                </a:path>
              </a:pathLst>
            </a:custGeom>
            <a:ln w="21590">
              <a:solidFill>
                <a:srgbClr val="0089A7"/>
              </a:solidFill>
            </a:ln>
          </p:spPr>
          <p:txBody>
            <a:bodyPr wrap="square" lIns="0" tIns="0" rIns="0" bIns="0" rtlCol="0"/>
            <a:lstStyle/>
            <a:p>
              <a:endParaRPr sz="1588"/>
            </a:p>
          </p:txBody>
        </p:sp>
        <p:sp>
          <p:nvSpPr>
            <p:cNvPr id="20" name="object 18"/>
            <p:cNvSpPr/>
            <p:nvPr/>
          </p:nvSpPr>
          <p:spPr>
            <a:xfrm>
              <a:off x="4686651" y="1608735"/>
              <a:ext cx="979394" cy="979394"/>
            </a:xfrm>
            <a:custGeom>
              <a:avLst/>
              <a:gdLst/>
              <a:ahLst/>
              <a:cxnLst/>
              <a:rect l="l" t="t" r="r" b="b"/>
              <a:pathLst>
                <a:path w="1109979" h="1109980">
                  <a:moveTo>
                    <a:pt x="554316" y="0"/>
                  </a:moveTo>
                  <a:lnTo>
                    <a:pt x="508604" y="1858"/>
                  </a:lnTo>
                  <a:lnTo>
                    <a:pt x="463955" y="7271"/>
                  </a:lnTo>
                  <a:lnTo>
                    <a:pt x="420507" y="16101"/>
                  </a:lnTo>
                  <a:lnTo>
                    <a:pt x="378400" y="28210"/>
                  </a:lnTo>
                  <a:lnTo>
                    <a:pt x="337772" y="43458"/>
                  </a:lnTo>
                  <a:lnTo>
                    <a:pt x="298761" y="61707"/>
                  </a:lnTo>
                  <a:lnTo>
                    <a:pt x="261507" y="82819"/>
                  </a:lnTo>
                  <a:lnTo>
                    <a:pt x="226146" y="106656"/>
                  </a:lnTo>
                  <a:lnTo>
                    <a:pt x="192819" y="133078"/>
                  </a:lnTo>
                  <a:lnTo>
                    <a:pt x="161663" y="161947"/>
                  </a:lnTo>
                  <a:lnTo>
                    <a:pt x="132816" y="193125"/>
                  </a:lnTo>
                  <a:lnTo>
                    <a:pt x="106419" y="226473"/>
                  </a:lnTo>
                  <a:lnTo>
                    <a:pt x="82608" y="261852"/>
                  </a:lnTo>
                  <a:lnTo>
                    <a:pt x="61522" y="299125"/>
                  </a:lnTo>
                  <a:lnTo>
                    <a:pt x="43301" y="338152"/>
                  </a:lnTo>
                  <a:lnTo>
                    <a:pt x="28082" y="378796"/>
                  </a:lnTo>
                  <a:lnTo>
                    <a:pt x="16003" y="420917"/>
                  </a:lnTo>
                  <a:lnTo>
                    <a:pt x="7205" y="464377"/>
                  </a:lnTo>
                  <a:lnTo>
                    <a:pt x="1824" y="509038"/>
                  </a:lnTo>
                  <a:lnTo>
                    <a:pt x="0" y="554761"/>
                  </a:lnTo>
                  <a:lnTo>
                    <a:pt x="1826" y="600504"/>
                  </a:lnTo>
                  <a:lnTo>
                    <a:pt x="7236" y="645307"/>
                  </a:lnTo>
                  <a:lnTo>
                    <a:pt x="16018" y="688663"/>
                  </a:lnTo>
                  <a:lnTo>
                    <a:pt x="28107" y="730801"/>
                  </a:lnTo>
                  <a:lnTo>
                    <a:pt x="43340" y="771460"/>
                  </a:lnTo>
                  <a:lnTo>
                    <a:pt x="61577" y="810502"/>
                  </a:lnTo>
                  <a:lnTo>
                    <a:pt x="82681" y="847786"/>
                  </a:lnTo>
                  <a:lnTo>
                    <a:pt x="106513" y="883175"/>
                  </a:lnTo>
                  <a:lnTo>
                    <a:pt x="132933" y="916531"/>
                  </a:lnTo>
                  <a:lnTo>
                    <a:pt x="161804" y="947713"/>
                  </a:lnTo>
                  <a:lnTo>
                    <a:pt x="192986" y="976584"/>
                  </a:lnTo>
                  <a:lnTo>
                    <a:pt x="226341" y="1003005"/>
                  </a:lnTo>
                  <a:lnTo>
                    <a:pt x="261730" y="1026837"/>
                  </a:lnTo>
                  <a:lnTo>
                    <a:pt x="299015" y="1047942"/>
                  </a:lnTo>
                  <a:lnTo>
                    <a:pt x="338056" y="1066180"/>
                  </a:lnTo>
                  <a:lnTo>
                    <a:pt x="378716" y="1081413"/>
                  </a:lnTo>
                  <a:lnTo>
                    <a:pt x="420854" y="1093503"/>
                  </a:lnTo>
                  <a:lnTo>
                    <a:pt x="464334" y="1102310"/>
                  </a:lnTo>
                  <a:lnTo>
                    <a:pt x="509016" y="1107696"/>
                  </a:lnTo>
                  <a:lnTo>
                    <a:pt x="554761" y="1109522"/>
                  </a:lnTo>
                  <a:lnTo>
                    <a:pt x="600506" y="1107696"/>
                  </a:lnTo>
                  <a:lnTo>
                    <a:pt x="645188" y="1102310"/>
                  </a:lnTo>
                  <a:lnTo>
                    <a:pt x="688667" y="1093503"/>
                  </a:lnTo>
                  <a:lnTo>
                    <a:pt x="730806" y="1081413"/>
                  </a:lnTo>
                  <a:lnTo>
                    <a:pt x="771466" y="1066180"/>
                  </a:lnTo>
                  <a:lnTo>
                    <a:pt x="810507" y="1047942"/>
                  </a:lnTo>
                  <a:lnTo>
                    <a:pt x="847792" y="1026837"/>
                  </a:lnTo>
                  <a:lnTo>
                    <a:pt x="883181" y="1003005"/>
                  </a:lnTo>
                  <a:lnTo>
                    <a:pt x="916536" y="976584"/>
                  </a:lnTo>
                  <a:lnTo>
                    <a:pt x="947718" y="947713"/>
                  </a:lnTo>
                  <a:lnTo>
                    <a:pt x="956632" y="938085"/>
                  </a:lnTo>
                  <a:lnTo>
                    <a:pt x="555485" y="938085"/>
                  </a:lnTo>
                  <a:lnTo>
                    <a:pt x="523867" y="936807"/>
                  </a:lnTo>
                  <a:lnTo>
                    <a:pt x="462785" y="926862"/>
                  </a:lnTo>
                  <a:lnTo>
                    <a:pt x="405461" y="907799"/>
                  </a:lnTo>
                  <a:lnTo>
                    <a:pt x="352461" y="880345"/>
                  </a:lnTo>
                  <a:lnTo>
                    <a:pt x="304656" y="845315"/>
                  </a:lnTo>
                  <a:lnTo>
                    <a:pt x="262841" y="803503"/>
                  </a:lnTo>
                  <a:lnTo>
                    <a:pt x="227809" y="755702"/>
                  </a:lnTo>
                  <a:lnTo>
                    <a:pt x="200353" y="702706"/>
                  </a:lnTo>
                  <a:lnTo>
                    <a:pt x="181241" y="645185"/>
                  </a:lnTo>
                  <a:lnTo>
                    <a:pt x="171343" y="584300"/>
                  </a:lnTo>
                  <a:lnTo>
                    <a:pt x="170065" y="552691"/>
                  </a:lnTo>
                  <a:lnTo>
                    <a:pt x="171339" y="521134"/>
                  </a:lnTo>
                  <a:lnTo>
                    <a:pt x="181230" y="460225"/>
                  </a:lnTo>
                  <a:lnTo>
                    <a:pt x="200256" y="402911"/>
                  </a:lnTo>
                  <a:lnTo>
                    <a:pt x="227628" y="349982"/>
                  </a:lnTo>
                  <a:lnTo>
                    <a:pt x="262556" y="302228"/>
                  </a:lnTo>
                  <a:lnTo>
                    <a:pt x="304250" y="260437"/>
                  </a:lnTo>
                  <a:lnTo>
                    <a:pt x="351921" y="225400"/>
                  </a:lnTo>
                  <a:lnTo>
                    <a:pt x="404780" y="197905"/>
                  </a:lnTo>
                  <a:lnTo>
                    <a:pt x="462038" y="178743"/>
                  </a:lnTo>
                  <a:lnTo>
                    <a:pt x="522904" y="168701"/>
                  </a:lnTo>
                  <a:lnTo>
                    <a:pt x="554443" y="167347"/>
                  </a:lnTo>
                  <a:lnTo>
                    <a:pt x="554316" y="0"/>
                  </a:lnTo>
                  <a:close/>
                </a:path>
                <a:path w="1109979" h="1109980">
                  <a:moveTo>
                    <a:pt x="1045895" y="295071"/>
                  </a:moveTo>
                  <a:lnTo>
                    <a:pt x="896835" y="373887"/>
                  </a:lnTo>
                  <a:lnTo>
                    <a:pt x="902471" y="385049"/>
                  </a:lnTo>
                  <a:lnTo>
                    <a:pt x="907752" y="396413"/>
                  </a:lnTo>
                  <a:lnTo>
                    <a:pt x="925188" y="443759"/>
                  </a:lnTo>
                  <a:lnTo>
                    <a:pt x="934182" y="481052"/>
                  </a:lnTo>
                  <a:lnTo>
                    <a:pt x="939452" y="519660"/>
                  </a:lnTo>
                  <a:lnTo>
                    <a:pt x="940797" y="546035"/>
                  </a:lnTo>
                  <a:lnTo>
                    <a:pt x="939528" y="578593"/>
                  </a:lnTo>
                  <a:lnTo>
                    <a:pt x="929619" y="641219"/>
                  </a:lnTo>
                  <a:lnTo>
                    <a:pt x="910546" y="699897"/>
                  </a:lnTo>
                  <a:lnTo>
                    <a:pt x="883102" y="753874"/>
                  </a:lnTo>
                  <a:lnTo>
                    <a:pt x="848081" y="802396"/>
                  </a:lnTo>
                  <a:lnTo>
                    <a:pt x="806276" y="844709"/>
                  </a:lnTo>
                  <a:lnTo>
                    <a:pt x="758481" y="880060"/>
                  </a:lnTo>
                  <a:lnTo>
                    <a:pt x="705489" y="907695"/>
                  </a:lnTo>
                  <a:lnTo>
                    <a:pt x="647986" y="926885"/>
                  </a:lnTo>
                  <a:lnTo>
                    <a:pt x="587071" y="936807"/>
                  </a:lnTo>
                  <a:lnTo>
                    <a:pt x="555485" y="938085"/>
                  </a:lnTo>
                  <a:lnTo>
                    <a:pt x="956632" y="938085"/>
                  </a:lnTo>
                  <a:lnTo>
                    <a:pt x="1003009" y="883175"/>
                  </a:lnTo>
                  <a:lnTo>
                    <a:pt x="1026840" y="847786"/>
                  </a:lnTo>
                  <a:lnTo>
                    <a:pt x="1047944" y="810502"/>
                  </a:lnTo>
                  <a:lnTo>
                    <a:pt x="1066182" y="771460"/>
                  </a:lnTo>
                  <a:lnTo>
                    <a:pt x="1081415" y="730801"/>
                  </a:lnTo>
                  <a:lnTo>
                    <a:pt x="1093504" y="688663"/>
                  </a:lnTo>
                  <a:lnTo>
                    <a:pt x="1102310" y="645185"/>
                  </a:lnTo>
                  <a:lnTo>
                    <a:pt x="1107696" y="600504"/>
                  </a:lnTo>
                  <a:lnTo>
                    <a:pt x="1109522" y="554761"/>
                  </a:lnTo>
                  <a:lnTo>
                    <a:pt x="1109351" y="540696"/>
                  </a:lnTo>
                  <a:lnTo>
                    <a:pt x="1106809" y="499058"/>
                  </a:lnTo>
                  <a:lnTo>
                    <a:pt x="1101309" y="458337"/>
                  </a:lnTo>
                  <a:lnTo>
                    <a:pt x="1092958" y="418639"/>
                  </a:lnTo>
                  <a:lnTo>
                    <a:pt x="1081862" y="380071"/>
                  </a:lnTo>
                  <a:lnTo>
                    <a:pt x="1068128" y="342740"/>
                  </a:lnTo>
                  <a:lnTo>
                    <a:pt x="1051862" y="306751"/>
                  </a:lnTo>
                  <a:lnTo>
                    <a:pt x="1045895" y="295071"/>
                  </a:lnTo>
                  <a:close/>
                </a:path>
              </a:pathLst>
            </a:custGeom>
            <a:solidFill>
              <a:srgbClr val="58595B"/>
            </a:solidFill>
          </p:spPr>
          <p:txBody>
            <a:bodyPr wrap="square" lIns="0" tIns="0" rIns="0" bIns="0" rtlCol="0"/>
            <a:lstStyle/>
            <a:p>
              <a:endParaRPr sz="1588"/>
            </a:p>
          </p:txBody>
        </p:sp>
        <p:sp>
          <p:nvSpPr>
            <p:cNvPr id="21" name="object 19"/>
            <p:cNvSpPr/>
            <p:nvPr/>
          </p:nvSpPr>
          <p:spPr>
            <a:xfrm>
              <a:off x="3205620" y="1618458"/>
              <a:ext cx="270062" cy="200584"/>
            </a:xfrm>
            <a:custGeom>
              <a:avLst/>
              <a:gdLst/>
              <a:ahLst/>
              <a:cxnLst/>
              <a:rect l="l" t="t" r="r" b="b"/>
              <a:pathLst>
                <a:path w="306069" h="227330">
                  <a:moveTo>
                    <a:pt x="252299" y="166179"/>
                  </a:moveTo>
                  <a:lnTo>
                    <a:pt x="1841" y="166179"/>
                  </a:lnTo>
                  <a:lnTo>
                    <a:pt x="15271" y="166409"/>
                  </a:lnTo>
                  <a:lnTo>
                    <a:pt x="28585" y="167095"/>
                  </a:lnTo>
                  <a:lnTo>
                    <a:pt x="67756" y="171806"/>
                  </a:lnTo>
                  <a:lnTo>
                    <a:pt x="105616" y="180342"/>
                  </a:lnTo>
                  <a:lnTo>
                    <a:pt x="141968" y="192496"/>
                  </a:lnTo>
                  <a:lnTo>
                    <a:pt x="187747" y="213977"/>
                  </a:lnTo>
                  <a:lnTo>
                    <a:pt x="209351" y="226841"/>
                  </a:lnTo>
                  <a:lnTo>
                    <a:pt x="252299" y="166179"/>
                  </a:lnTo>
                  <a:close/>
                </a:path>
                <a:path w="306069" h="227330">
                  <a:moveTo>
                    <a:pt x="50" y="0"/>
                  </a:moveTo>
                  <a:lnTo>
                    <a:pt x="0" y="166230"/>
                  </a:lnTo>
                  <a:lnTo>
                    <a:pt x="1841" y="166179"/>
                  </a:lnTo>
                  <a:lnTo>
                    <a:pt x="252299" y="166179"/>
                  </a:lnTo>
                  <a:lnTo>
                    <a:pt x="305663" y="90804"/>
                  </a:lnTo>
                  <a:lnTo>
                    <a:pt x="292417" y="82368"/>
                  </a:lnTo>
                  <a:lnTo>
                    <a:pt x="278916" y="74301"/>
                  </a:lnTo>
                  <a:lnTo>
                    <a:pt x="236950" y="52381"/>
                  </a:lnTo>
                  <a:lnTo>
                    <a:pt x="192932" y="34028"/>
                  </a:lnTo>
                  <a:lnTo>
                    <a:pt x="147048" y="19428"/>
                  </a:lnTo>
                  <a:lnTo>
                    <a:pt x="99484" y="8766"/>
                  </a:lnTo>
                  <a:lnTo>
                    <a:pt x="50423" y="2228"/>
                  </a:lnTo>
                  <a:lnTo>
                    <a:pt x="16975" y="252"/>
                  </a:lnTo>
                  <a:lnTo>
                    <a:pt x="50" y="0"/>
                  </a:lnTo>
                  <a:close/>
                </a:path>
              </a:pathLst>
            </a:custGeom>
            <a:solidFill>
              <a:srgbClr val="98B06C"/>
            </a:solidFill>
          </p:spPr>
          <p:txBody>
            <a:bodyPr wrap="square" lIns="0" tIns="0" rIns="0" bIns="0" rtlCol="0"/>
            <a:lstStyle/>
            <a:p>
              <a:endParaRPr sz="1588"/>
            </a:p>
          </p:txBody>
        </p:sp>
        <p:sp>
          <p:nvSpPr>
            <p:cNvPr id="22" name="object 20"/>
            <p:cNvSpPr/>
            <p:nvPr/>
          </p:nvSpPr>
          <p:spPr>
            <a:xfrm>
              <a:off x="3205620" y="1618458"/>
              <a:ext cx="270062" cy="200584"/>
            </a:xfrm>
            <a:custGeom>
              <a:avLst/>
              <a:gdLst/>
              <a:ahLst/>
              <a:cxnLst/>
              <a:rect l="l" t="t" r="r" b="b"/>
              <a:pathLst>
                <a:path w="306069" h="227330">
                  <a:moveTo>
                    <a:pt x="1841" y="166179"/>
                  </a:moveTo>
                  <a:lnTo>
                    <a:pt x="41776" y="168228"/>
                  </a:lnTo>
                  <a:lnTo>
                    <a:pt x="80532" y="174237"/>
                  </a:lnTo>
                  <a:lnTo>
                    <a:pt x="117911" y="184001"/>
                  </a:lnTo>
                  <a:lnTo>
                    <a:pt x="153715" y="197317"/>
                  </a:lnTo>
                  <a:lnTo>
                    <a:pt x="198662" y="220238"/>
                  </a:lnTo>
                  <a:lnTo>
                    <a:pt x="209351" y="226841"/>
                  </a:lnTo>
                  <a:lnTo>
                    <a:pt x="305663" y="90804"/>
                  </a:lnTo>
                  <a:lnTo>
                    <a:pt x="265167" y="66610"/>
                  </a:lnTo>
                  <a:lnTo>
                    <a:pt x="222496" y="45858"/>
                  </a:lnTo>
                  <a:lnTo>
                    <a:pt x="177836" y="28735"/>
                  </a:lnTo>
                  <a:lnTo>
                    <a:pt x="131371" y="15427"/>
                  </a:lnTo>
                  <a:lnTo>
                    <a:pt x="83287" y="6119"/>
                  </a:lnTo>
                  <a:lnTo>
                    <a:pt x="33768" y="997"/>
                  </a:lnTo>
                  <a:lnTo>
                    <a:pt x="50" y="0"/>
                  </a:lnTo>
                  <a:lnTo>
                    <a:pt x="0" y="166230"/>
                  </a:lnTo>
                  <a:lnTo>
                    <a:pt x="609" y="166217"/>
                  </a:lnTo>
                  <a:lnTo>
                    <a:pt x="1231" y="166179"/>
                  </a:lnTo>
                  <a:lnTo>
                    <a:pt x="1841" y="166179"/>
                  </a:lnTo>
                  <a:close/>
                </a:path>
              </a:pathLst>
            </a:custGeom>
            <a:ln w="21590">
              <a:solidFill>
                <a:srgbClr val="98B06C"/>
              </a:solidFill>
            </a:ln>
          </p:spPr>
          <p:txBody>
            <a:bodyPr wrap="square" lIns="0" tIns="0" rIns="0" bIns="0" rtlCol="0"/>
            <a:lstStyle/>
            <a:p>
              <a:endParaRPr sz="1588"/>
            </a:p>
          </p:txBody>
        </p:sp>
        <p:sp>
          <p:nvSpPr>
            <p:cNvPr id="23" name="object 21"/>
            <p:cNvSpPr/>
            <p:nvPr/>
          </p:nvSpPr>
          <p:spPr>
            <a:xfrm>
              <a:off x="2716128" y="1618458"/>
              <a:ext cx="979394" cy="979394"/>
            </a:xfrm>
            <a:custGeom>
              <a:avLst/>
              <a:gdLst/>
              <a:ahLst/>
              <a:cxnLst/>
              <a:rect l="l" t="t" r="r" b="b"/>
              <a:pathLst>
                <a:path w="1109980" h="1109980">
                  <a:moveTo>
                    <a:pt x="554316" y="0"/>
                  </a:moveTo>
                  <a:lnTo>
                    <a:pt x="508604" y="1858"/>
                  </a:lnTo>
                  <a:lnTo>
                    <a:pt x="463955" y="7271"/>
                  </a:lnTo>
                  <a:lnTo>
                    <a:pt x="420507" y="16100"/>
                  </a:lnTo>
                  <a:lnTo>
                    <a:pt x="378400" y="28208"/>
                  </a:lnTo>
                  <a:lnTo>
                    <a:pt x="337772" y="43456"/>
                  </a:lnTo>
                  <a:lnTo>
                    <a:pt x="298761" y="61705"/>
                  </a:lnTo>
                  <a:lnTo>
                    <a:pt x="261507" y="82816"/>
                  </a:lnTo>
                  <a:lnTo>
                    <a:pt x="226146" y="106652"/>
                  </a:lnTo>
                  <a:lnTo>
                    <a:pt x="192819" y="133073"/>
                  </a:lnTo>
                  <a:lnTo>
                    <a:pt x="161663" y="161942"/>
                  </a:lnTo>
                  <a:lnTo>
                    <a:pt x="132816" y="193119"/>
                  </a:lnTo>
                  <a:lnTo>
                    <a:pt x="106419" y="226467"/>
                  </a:lnTo>
                  <a:lnTo>
                    <a:pt x="82608" y="261847"/>
                  </a:lnTo>
                  <a:lnTo>
                    <a:pt x="61522" y="299119"/>
                  </a:lnTo>
                  <a:lnTo>
                    <a:pt x="43301" y="338147"/>
                  </a:lnTo>
                  <a:lnTo>
                    <a:pt x="28082" y="378791"/>
                  </a:lnTo>
                  <a:lnTo>
                    <a:pt x="16003" y="420913"/>
                  </a:lnTo>
                  <a:lnTo>
                    <a:pt x="7205" y="464374"/>
                  </a:lnTo>
                  <a:lnTo>
                    <a:pt x="1824" y="509036"/>
                  </a:lnTo>
                  <a:lnTo>
                    <a:pt x="0" y="554761"/>
                  </a:lnTo>
                  <a:lnTo>
                    <a:pt x="1826" y="600503"/>
                  </a:lnTo>
                  <a:lnTo>
                    <a:pt x="7217" y="645209"/>
                  </a:lnTo>
                  <a:lnTo>
                    <a:pt x="16018" y="688659"/>
                  </a:lnTo>
                  <a:lnTo>
                    <a:pt x="28107" y="730797"/>
                  </a:lnTo>
                  <a:lnTo>
                    <a:pt x="43340" y="771455"/>
                  </a:lnTo>
                  <a:lnTo>
                    <a:pt x="61577" y="810496"/>
                  </a:lnTo>
                  <a:lnTo>
                    <a:pt x="82681" y="847780"/>
                  </a:lnTo>
                  <a:lnTo>
                    <a:pt x="106513" y="883170"/>
                  </a:lnTo>
                  <a:lnTo>
                    <a:pt x="132933" y="916525"/>
                  </a:lnTo>
                  <a:lnTo>
                    <a:pt x="161804" y="947708"/>
                  </a:lnTo>
                  <a:lnTo>
                    <a:pt x="192986" y="976580"/>
                  </a:lnTo>
                  <a:lnTo>
                    <a:pt x="226341" y="1003002"/>
                  </a:lnTo>
                  <a:lnTo>
                    <a:pt x="261730" y="1026834"/>
                  </a:lnTo>
                  <a:lnTo>
                    <a:pt x="299015" y="1047940"/>
                  </a:lnTo>
                  <a:lnTo>
                    <a:pt x="338056" y="1066178"/>
                  </a:lnTo>
                  <a:lnTo>
                    <a:pt x="378716" y="1081412"/>
                  </a:lnTo>
                  <a:lnTo>
                    <a:pt x="420854" y="1093502"/>
                  </a:lnTo>
                  <a:lnTo>
                    <a:pt x="464334" y="1102310"/>
                  </a:lnTo>
                  <a:lnTo>
                    <a:pt x="509016" y="1107696"/>
                  </a:lnTo>
                  <a:lnTo>
                    <a:pt x="554761" y="1109522"/>
                  </a:lnTo>
                  <a:lnTo>
                    <a:pt x="600506" y="1107696"/>
                  </a:lnTo>
                  <a:lnTo>
                    <a:pt x="645188" y="1102310"/>
                  </a:lnTo>
                  <a:lnTo>
                    <a:pt x="688667" y="1093502"/>
                  </a:lnTo>
                  <a:lnTo>
                    <a:pt x="730806" y="1081412"/>
                  </a:lnTo>
                  <a:lnTo>
                    <a:pt x="771466" y="1066178"/>
                  </a:lnTo>
                  <a:lnTo>
                    <a:pt x="810507" y="1047940"/>
                  </a:lnTo>
                  <a:lnTo>
                    <a:pt x="847792" y="1026834"/>
                  </a:lnTo>
                  <a:lnTo>
                    <a:pt x="883181" y="1003002"/>
                  </a:lnTo>
                  <a:lnTo>
                    <a:pt x="916536" y="976580"/>
                  </a:lnTo>
                  <a:lnTo>
                    <a:pt x="947718" y="947708"/>
                  </a:lnTo>
                  <a:lnTo>
                    <a:pt x="956722" y="937983"/>
                  </a:lnTo>
                  <a:lnTo>
                    <a:pt x="554634" y="937983"/>
                  </a:lnTo>
                  <a:lnTo>
                    <a:pt x="523027" y="936706"/>
                  </a:lnTo>
                  <a:lnTo>
                    <a:pt x="462022" y="926782"/>
                  </a:lnTo>
                  <a:lnTo>
                    <a:pt x="404624" y="907696"/>
                  </a:lnTo>
                  <a:lnTo>
                    <a:pt x="351628" y="880241"/>
                  </a:lnTo>
                  <a:lnTo>
                    <a:pt x="303827" y="845211"/>
                  </a:lnTo>
                  <a:lnTo>
                    <a:pt x="262014" y="803398"/>
                  </a:lnTo>
                  <a:lnTo>
                    <a:pt x="226983" y="755598"/>
                  </a:lnTo>
                  <a:lnTo>
                    <a:pt x="199527" y="702604"/>
                  </a:lnTo>
                  <a:lnTo>
                    <a:pt x="180435" y="645182"/>
                  </a:lnTo>
                  <a:lnTo>
                    <a:pt x="170517" y="584207"/>
                  </a:lnTo>
                  <a:lnTo>
                    <a:pt x="169240" y="552602"/>
                  </a:lnTo>
                  <a:lnTo>
                    <a:pt x="170516" y="521001"/>
                  </a:lnTo>
                  <a:lnTo>
                    <a:pt x="180433" y="460009"/>
                  </a:lnTo>
                  <a:lnTo>
                    <a:pt x="199506" y="402625"/>
                  </a:lnTo>
                  <a:lnTo>
                    <a:pt x="226944" y="349640"/>
                  </a:lnTo>
                  <a:lnTo>
                    <a:pt x="261954" y="301849"/>
                  </a:lnTo>
                  <a:lnTo>
                    <a:pt x="303743" y="260041"/>
                  </a:lnTo>
                  <a:lnTo>
                    <a:pt x="351520" y="225010"/>
                  </a:lnTo>
                  <a:lnTo>
                    <a:pt x="404491" y="197549"/>
                  </a:lnTo>
                  <a:lnTo>
                    <a:pt x="461864" y="178448"/>
                  </a:lnTo>
                  <a:lnTo>
                    <a:pt x="522846" y="168501"/>
                  </a:lnTo>
                  <a:lnTo>
                    <a:pt x="554443" y="167208"/>
                  </a:lnTo>
                  <a:lnTo>
                    <a:pt x="554316" y="0"/>
                  </a:lnTo>
                  <a:close/>
                </a:path>
                <a:path w="1109980" h="1109980">
                  <a:moveTo>
                    <a:pt x="860526" y="90804"/>
                  </a:moveTo>
                  <a:lnTo>
                    <a:pt x="767778" y="231520"/>
                  </a:lnTo>
                  <a:lnTo>
                    <a:pt x="783082" y="242239"/>
                  </a:lnTo>
                  <a:lnTo>
                    <a:pt x="797830" y="253668"/>
                  </a:lnTo>
                  <a:lnTo>
                    <a:pt x="838492" y="291968"/>
                  </a:lnTo>
                  <a:lnTo>
                    <a:pt x="873261" y="335767"/>
                  </a:lnTo>
                  <a:lnTo>
                    <a:pt x="901468" y="384397"/>
                  </a:lnTo>
                  <a:lnTo>
                    <a:pt x="922445" y="437192"/>
                  </a:lnTo>
                  <a:lnTo>
                    <a:pt x="932081" y="474372"/>
                  </a:lnTo>
                  <a:lnTo>
                    <a:pt x="938008" y="512908"/>
                  </a:lnTo>
                  <a:lnTo>
                    <a:pt x="940028" y="552602"/>
                  </a:lnTo>
                  <a:lnTo>
                    <a:pt x="938751" y="584207"/>
                  </a:lnTo>
                  <a:lnTo>
                    <a:pt x="928829" y="645209"/>
                  </a:lnTo>
                  <a:lnTo>
                    <a:pt x="909744" y="702604"/>
                  </a:lnTo>
                  <a:lnTo>
                    <a:pt x="882291" y="755598"/>
                  </a:lnTo>
                  <a:lnTo>
                    <a:pt x="847263" y="803398"/>
                  </a:lnTo>
                  <a:lnTo>
                    <a:pt x="805451" y="845211"/>
                  </a:lnTo>
                  <a:lnTo>
                    <a:pt x="757651" y="880241"/>
                  </a:lnTo>
                  <a:lnTo>
                    <a:pt x="704654" y="907696"/>
                  </a:lnTo>
                  <a:lnTo>
                    <a:pt x="647254" y="926782"/>
                  </a:lnTo>
                  <a:lnTo>
                    <a:pt x="586245" y="936706"/>
                  </a:lnTo>
                  <a:lnTo>
                    <a:pt x="554634" y="937983"/>
                  </a:lnTo>
                  <a:lnTo>
                    <a:pt x="956722" y="937983"/>
                  </a:lnTo>
                  <a:lnTo>
                    <a:pt x="1003009" y="883170"/>
                  </a:lnTo>
                  <a:lnTo>
                    <a:pt x="1026840" y="847780"/>
                  </a:lnTo>
                  <a:lnTo>
                    <a:pt x="1047944" y="810496"/>
                  </a:lnTo>
                  <a:lnTo>
                    <a:pt x="1066182" y="771455"/>
                  </a:lnTo>
                  <a:lnTo>
                    <a:pt x="1081415" y="730797"/>
                  </a:lnTo>
                  <a:lnTo>
                    <a:pt x="1093504" y="688659"/>
                  </a:lnTo>
                  <a:lnTo>
                    <a:pt x="1102310" y="645182"/>
                  </a:lnTo>
                  <a:lnTo>
                    <a:pt x="1107696" y="600503"/>
                  </a:lnTo>
                  <a:lnTo>
                    <a:pt x="1109522" y="554761"/>
                  </a:lnTo>
                  <a:lnTo>
                    <a:pt x="1108789" y="525718"/>
                  </a:lnTo>
                  <a:lnTo>
                    <a:pt x="1103025" y="468881"/>
                  </a:lnTo>
                  <a:lnTo>
                    <a:pt x="1091768" y="413945"/>
                  </a:lnTo>
                  <a:lnTo>
                    <a:pt x="1075296" y="361190"/>
                  </a:lnTo>
                  <a:lnTo>
                    <a:pt x="1053891" y="310896"/>
                  </a:lnTo>
                  <a:lnTo>
                    <a:pt x="1027834" y="263343"/>
                  </a:lnTo>
                  <a:lnTo>
                    <a:pt x="997405" y="218813"/>
                  </a:lnTo>
                  <a:lnTo>
                    <a:pt x="962884" y="177585"/>
                  </a:lnTo>
                  <a:lnTo>
                    <a:pt x="924553" y="139940"/>
                  </a:lnTo>
                  <a:lnTo>
                    <a:pt x="882693" y="106159"/>
                  </a:lnTo>
                  <a:lnTo>
                    <a:pt x="860526" y="90804"/>
                  </a:lnTo>
                  <a:close/>
                </a:path>
              </a:pathLst>
            </a:custGeom>
            <a:solidFill>
              <a:srgbClr val="58595B"/>
            </a:solidFill>
          </p:spPr>
          <p:txBody>
            <a:bodyPr wrap="square" lIns="0" tIns="0" rIns="0" bIns="0" rtlCol="0"/>
            <a:lstStyle/>
            <a:p>
              <a:endParaRPr sz="1588"/>
            </a:p>
          </p:txBody>
        </p:sp>
        <p:sp>
          <p:nvSpPr>
            <p:cNvPr id="24" name="object 22"/>
            <p:cNvSpPr txBox="1"/>
            <p:nvPr/>
          </p:nvSpPr>
          <p:spPr>
            <a:xfrm>
              <a:off x="2923734" y="3608744"/>
              <a:ext cx="2509557" cy="353045"/>
            </a:xfrm>
            <a:prstGeom prst="rect">
              <a:avLst/>
            </a:prstGeom>
          </p:spPr>
          <p:txBody>
            <a:bodyPr vert="horz" wrap="square" lIns="0" tIns="0" rIns="0" bIns="0" rtlCol="0">
              <a:spAutoFit/>
            </a:bodyPr>
            <a:lstStyle/>
            <a:p>
              <a:pPr marL="11206">
                <a:tabLst>
                  <a:tab pos="1990271" algn="l"/>
                </a:tabLst>
              </a:pPr>
              <a:r>
                <a:rPr sz="2294" b="1" dirty="0">
                  <a:solidFill>
                    <a:srgbClr val="98B06C"/>
                  </a:solidFill>
                  <a:latin typeface="Calibri"/>
                  <a:cs typeface="Calibri"/>
                </a:rPr>
                <a:t>39%	</a:t>
              </a:r>
              <a:r>
                <a:rPr sz="2294" b="1" dirty="0">
                  <a:solidFill>
                    <a:srgbClr val="0089A7"/>
                  </a:solidFill>
                  <a:latin typeface="Calibri"/>
                  <a:cs typeface="Calibri"/>
                </a:rPr>
                <a:t>52%</a:t>
              </a:r>
              <a:endParaRPr sz="2294">
                <a:latin typeface="Calibri"/>
                <a:cs typeface="Calibri"/>
              </a:endParaRPr>
            </a:p>
          </p:txBody>
        </p:sp>
        <p:sp>
          <p:nvSpPr>
            <p:cNvPr id="25" name="object 23"/>
            <p:cNvSpPr txBox="1"/>
            <p:nvPr/>
          </p:nvSpPr>
          <p:spPr>
            <a:xfrm>
              <a:off x="2486562" y="4284426"/>
              <a:ext cx="1427629" cy="256480"/>
            </a:xfrm>
            <a:prstGeom prst="rect">
              <a:avLst/>
            </a:prstGeom>
          </p:spPr>
          <p:txBody>
            <a:bodyPr vert="horz" wrap="square" lIns="0" tIns="0" rIns="0" bIns="0" rtlCol="0">
              <a:spAutoFit/>
            </a:bodyPr>
            <a:lstStyle/>
            <a:p>
              <a:pPr algn="ctr">
                <a:lnSpc>
                  <a:spcPts val="1015"/>
                </a:lnSpc>
              </a:pPr>
              <a:r>
                <a:rPr sz="882" dirty="0">
                  <a:solidFill>
                    <a:srgbClr val="231F20"/>
                  </a:solidFill>
                  <a:latin typeface="Calibri"/>
                  <a:cs typeface="Calibri"/>
                </a:rPr>
                <a:t>or 123.3 million people li</a:t>
              </a:r>
              <a:r>
                <a:rPr sz="882" spc="-9" dirty="0">
                  <a:solidFill>
                    <a:srgbClr val="231F20"/>
                  </a:solidFill>
                  <a:latin typeface="Calibri"/>
                  <a:cs typeface="Calibri"/>
                </a:rPr>
                <a:t>v</a:t>
              </a:r>
              <a:r>
                <a:rPr sz="882" dirty="0">
                  <a:solidFill>
                    <a:srgbClr val="231F20"/>
                  </a:solidFill>
                  <a:latin typeface="Calibri"/>
                  <a:cs typeface="Calibri"/>
                </a:rPr>
                <a:t>ed in</a:t>
              </a:r>
              <a:endParaRPr sz="882">
                <a:latin typeface="Calibri"/>
                <a:cs typeface="Calibri"/>
              </a:endParaRPr>
            </a:p>
            <a:p>
              <a:pPr algn="ctr">
                <a:lnSpc>
                  <a:spcPts val="1015"/>
                </a:lnSpc>
              </a:pPr>
              <a:r>
                <a:rPr sz="882" b="1" dirty="0">
                  <a:solidFill>
                    <a:srgbClr val="98B06C"/>
                  </a:solidFill>
                  <a:latin typeface="Calibri"/>
                  <a:cs typeface="Calibri"/>
                </a:rPr>
                <a:t>Coa</a:t>
              </a:r>
              <a:r>
                <a:rPr sz="882" b="1" spc="-13" dirty="0">
                  <a:solidFill>
                    <a:srgbClr val="98B06C"/>
                  </a:solidFill>
                  <a:latin typeface="Calibri"/>
                  <a:cs typeface="Calibri"/>
                </a:rPr>
                <a:t>s</a:t>
              </a:r>
              <a:r>
                <a:rPr sz="882" b="1" spc="-9" dirty="0">
                  <a:solidFill>
                    <a:srgbClr val="98B06C"/>
                  </a:solidFill>
                  <a:latin typeface="Calibri"/>
                  <a:cs typeface="Calibri"/>
                </a:rPr>
                <a:t>t</a:t>
              </a:r>
              <a:r>
                <a:rPr sz="882" b="1" dirty="0">
                  <a:solidFill>
                    <a:srgbClr val="98B06C"/>
                  </a:solidFill>
                  <a:latin typeface="Calibri"/>
                  <a:cs typeface="Calibri"/>
                </a:rPr>
                <a:t>al Sho</a:t>
              </a:r>
              <a:r>
                <a:rPr sz="882" b="1" spc="-13" dirty="0">
                  <a:solidFill>
                    <a:srgbClr val="98B06C"/>
                  </a:solidFill>
                  <a:latin typeface="Calibri"/>
                  <a:cs typeface="Calibri"/>
                </a:rPr>
                <a:t>r</a:t>
              </a:r>
              <a:r>
                <a:rPr sz="882" b="1" dirty="0">
                  <a:solidFill>
                    <a:srgbClr val="98B06C"/>
                  </a:solidFill>
                  <a:latin typeface="Calibri"/>
                  <a:cs typeface="Calibri"/>
                </a:rPr>
                <a:t>eline Cou</a:t>
              </a:r>
              <a:r>
                <a:rPr sz="882" b="1" spc="-13" dirty="0">
                  <a:solidFill>
                    <a:srgbClr val="98B06C"/>
                  </a:solidFill>
                  <a:latin typeface="Calibri"/>
                  <a:cs typeface="Calibri"/>
                </a:rPr>
                <a:t>n</a:t>
              </a:r>
              <a:r>
                <a:rPr sz="882" b="1" spc="-4" dirty="0">
                  <a:solidFill>
                    <a:srgbClr val="98B06C"/>
                  </a:solidFill>
                  <a:latin typeface="Calibri"/>
                  <a:cs typeface="Calibri"/>
                </a:rPr>
                <a:t>ties</a:t>
              </a:r>
              <a:endParaRPr sz="882">
                <a:latin typeface="Calibri"/>
                <a:cs typeface="Calibri"/>
              </a:endParaRPr>
            </a:p>
          </p:txBody>
        </p:sp>
        <p:sp>
          <p:nvSpPr>
            <p:cNvPr id="26" name="object 24"/>
            <p:cNvSpPr txBox="1"/>
            <p:nvPr/>
          </p:nvSpPr>
          <p:spPr>
            <a:xfrm>
              <a:off x="4462569" y="4284426"/>
              <a:ext cx="1427629" cy="256480"/>
            </a:xfrm>
            <a:prstGeom prst="rect">
              <a:avLst/>
            </a:prstGeom>
          </p:spPr>
          <p:txBody>
            <a:bodyPr vert="horz" wrap="square" lIns="0" tIns="0" rIns="0" bIns="0" rtlCol="0">
              <a:spAutoFit/>
            </a:bodyPr>
            <a:lstStyle/>
            <a:p>
              <a:pPr marL="11206">
                <a:lnSpc>
                  <a:spcPts val="1015"/>
                </a:lnSpc>
              </a:pPr>
              <a:r>
                <a:rPr sz="882" dirty="0">
                  <a:solidFill>
                    <a:srgbClr val="231F20"/>
                  </a:solidFill>
                  <a:latin typeface="Calibri"/>
                  <a:cs typeface="Calibri"/>
                </a:rPr>
                <a:t>or 163.8 million people li</a:t>
              </a:r>
              <a:r>
                <a:rPr sz="882" spc="-9" dirty="0">
                  <a:solidFill>
                    <a:srgbClr val="231F20"/>
                  </a:solidFill>
                  <a:latin typeface="Calibri"/>
                  <a:cs typeface="Calibri"/>
                </a:rPr>
                <a:t>v</a:t>
              </a:r>
              <a:r>
                <a:rPr sz="882" dirty="0">
                  <a:solidFill>
                    <a:srgbClr val="231F20"/>
                  </a:solidFill>
                  <a:latin typeface="Calibri"/>
                  <a:cs typeface="Calibri"/>
                </a:rPr>
                <a:t>ed in</a:t>
              </a:r>
              <a:endParaRPr sz="882">
                <a:latin typeface="Calibri"/>
                <a:cs typeface="Calibri"/>
              </a:endParaRPr>
            </a:p>
            <a:p>
              <a:pPr marL="63317">
                <a:lnSpc>
                  <a:spcPts val="1015"/>
                </a:lnSpc>
              </a:pPr>
              <a:r>
                <a:rPr sz="882" b="1" dirty="0">
                  <a:solidFill>
                    <a:srgbClr val="409AB1"/>
                  </a:solidFill>
                  <a:latin typeface="Calibri"/>
                  <a:cs typeface="Calibri"/>
                </a:rPr>
                <a:t>Coa</a:t>
              </a:r>
              <a:r>
                <a:rPr sz="882" b="1" spc="-13" dirty="0">
                  <a:solidFill>
                    <a:srgbClr val="409AB1"/>
                  </a:solidFill>
                  <a:latin typeface="Calibri"/>
                  <a:cs typeface="Calibri"/>
                </a:rPr>
                <a:t>s</a:t>
              </a:r>
              <a:r>
                <a:rPr sz="882" b="1" spc="-9" dirty="0">
                  <a:solidFill>
                    <a:srgbClr val="409AB1"/>
                  </a:solidFill>
                  <a:latin typeface="Calibri"/>
                  <a:cs typeface="Calibri"/>
                </a:rPr>
                <a:t>t</a:t>
              </a:r>
              <a:r>
                <a:rPr sz="882" b="1" dirty="0">
                  <a:solidFill>
                    <a:srgbClr val="409AB1"/>
                  </a:solidFill>
                  <a:latin typeface="Calibri"/>
                  <a:cs typeface="Calibri"/>
                </a:rPr>
                <a:t>al </a:t>
              </a:r>
              <a:r>
                <a:rPr sz="882" b="1" spc="-35" dirty="0">
                  <a:solidFill>
                    <a:srgbClr val="409AB1"/>
                  </a:solidFill>
                  <a:latin typeface="Calibri"/>
                  <a:cs typeface="Calibri"/>
                </a:rPr>
                <a:t>W</a:t>
              </a:r>
              <a:r>
                <a:rPr sz="882" b="1" spc="-9" dirty="0">
                  <a:solidFill>
                    <a:srgbClr val="409AB1"/>
                  </a:solidFill>
                  <a:latin typeface="Calibri"/>
                  <a:cs typeface="Calibri"/>
                </a:rPr>
                <a:t>a</a:t>
              </a:r>
              <a:r>
                <a:rPr sz="882" b="1" spc="-13" dirty="0">
                  <a:solidFill>
                    <a:srgbClr val="409AB1"/>
                  </a:solidFill>
                  <a:latin typeface="Calibri"/>
                  <a:cs typeface="Calibri"/>
                </a:rPr>
                <a:t>t</a:t>
              </a:r>
              <a:r>
                <a:rPr sz="882" b="1" dirty="0">
                  <a:solidFill>
                    <a:srgbClr val="409AB1"/>
                  </a:solidFill>
                  <a:latin typeface="Calibri"/>
                  <a:cs typeface="Calibri"/>
                </a:rPr>
                <a:t>e</a:t>
              </a:r>
              <a:r>
                <a:rPr sz="882" b="1" spc="-13" dirty="0">
                  <a:solidFill>
                    <a:srgbClr val="409AB1"/>
                  </a:solidFill>
                  <a:latin typeface="Calibri"/>
                  <a:cs typeface="Calibri"/>
                </a:rPr>
                <a:t>r</a:t>
              </a:r>
              <a:r>
                <a:rPr sz="882" b="1" dirty="0">
                  <a:solidFill>
                    <a:srgbClr val="409AB1"/>
                  </a:solidFill>
                  <a:latin typeface="Calibri"/>
                  <a:cs typeface="Calibri"/>
                </a:rPr>
                <a:t>shed Cou</a:t>
              </a:r>
              <a:r>
                <a:rPr sz="882" b="1" spc="-13" dirty="0">
                  <a:solidFill>
                    <a:srgbClr val="409AB1"/>
                  </a:solidFill>
                  <a:latin typeface="Calibri"/>
                  <a:cs typeface="Calibri"/>
                </a:rPr>
                <a:t>n</a:t>
              </a:r>
              <a:r>
                <a:rPr sz="882" b="1" spc="-4" dirty="0">
                  <a:solidFill>
                    <a:srgbClr val="409AB1"/>
                  </a:solidFill>
                  <a:latin typeface="Calibri"/>
                  <a:cs typeface="Calibri"/>
                </a:rPr>
                <a:t>ties</a:t>
              </a:r>
              <a:endParaRPr sz="882">
                <a:latin typeface="Calibri"/>
                <a:cs typeface="Calibri"/>
              </a:endParaRPr>
            </a:p>
          </p:txBody>
        </p:sp>
        <p:sp>
          <p:nvSpPr>
            <p:cNvPr id="27" name="object 25"/>
            <p:cNvSpPr/>
            <p:nvPr/>
          </p:nvSpPr>
          <p:spPr>
            <a:xfrm>
              <a:off x="4671979" y="3259835"/>
              <a:ext cx="489697" cy="973791"/>
            </a:xfrm>
            <a:custGeom>
              <a:avLst/>
              <a:gdLst/>
              <a:ahLst/>
              <a:cxnLst/>
              <a:rect l="l" t="t" r="r" b="b"/>
              <a:pathLst>
                <a:path w="554989" h="1103629">
                  <a:moveTo>
                    <a:pt x="554304" y="0"/>
                  </a:moveTo>
                  <a:lnTo>
                    <a:pt x="508588" y="1856"/>
                  </a:lnTo>
                  <a:lnTo>
                    <a:pt x="463936" y="7268"/>
                  </a:lnTo>
                  <a:lnTo>
                    <a:pt x="420487" y="16096"/>
                  </a:lnTo>
                  <a:lnTo>
                    <a:pt x="378379" y="28203"/>
                  </a:lnTo>
                  <a:lnTo>
                    <a:pt x="337751" y="43451"/>
                  </a:lnTo>
                  <a:lnTo>
                    <a:pt x="298740" y="61699"/>
                  </a:lnTo>
                  <a:lnTo>
                    <a:pt x="261486" y="82811"/>
                  </a:lnTo>
                  <a:lnTo>
                    <a:pt x="226127" y="106646"/>
                  </a:lnTo>
                  <a:lnTo>
                    <a:pt x="192801" y="133068"/>
                  </a:lnTo>
                  <a:lnTo>
                    <a:pt x="161647" y="161937"/>
                  </a:lnTo>
                  <a:lnTo>
                    <a:pt x="132802" y="193115"/>
                  </a:lnTo>
                  <a:lnTo>
                    <a:pt x="106407" y="226463"/>
                  </a:lnTo>
                  <a:lnTo>
                    <a:pt x="82598" y="261844"/>
                  </a:lnTo>
                  <a:lnTo>
                    <a:pt x="61515" y="299117"/>
                  </a:lnTo>
                  <a:lnTo>
                    <a:pt x="43295" y="338145"/>
                  </a:lnTo>
                  <a:lnTo>
                    <a:pt x="28078" y="378790"/>
                  </a:lnTo>
                  <a:lnTo>
                    <a:pt x="16001" y="420912"/>
                  </a:lnTo>
                  <a:lnTo>
                    <a:pt x="7204" y="464374"/>
                  </a:lnTo>
                  <a:lnTo>
                    <a:pt x="1824" y="509036"/>
                  </a:lnTo>
                  <a:lnTo>
                    <a:pt x="0" y="554761"/>
                  </a:lnTo>
                  <a:lnTo>
                    <a:pt x="1509" y="596371"/>
                  </a:lnTo>
                  <a:lnTo>
                    <a:pt x="5968" y="637114"/>
                  </a:lnTo>
                  <a:lnTo>
                    <a:pt x="13272" y="676885"/>
                  </a:lnTo>
                  <a:lnTo>
                    <a:pt x="23318" y="715580"/>
                  </a:lnTo>
                  <a:lnTo>
                    <a:pt x="36001" y="753096"/>
                  </a:lnTo>
                  <a:lnTo>
                    <a:pt x="51218" y="789328"/>
                  </a:lnTo>
                  <a:lnTo>
                    <a:pt x="68864" y="824173"/>
                  </a:lnTo>
                  <a:lnTo>
                    <a:pt x="88836" y="857525"/>
                  </a:lnTo>
                  <a:lnTo>
                    <a:pt x="111029" y="889282"/>
                  </a:lnTo>
                  <a:lnTo>
                    <a:pt x="135341" y="919341"/>
                  </a:lnTo>
                  <a:lnTo>
                    <a:pt x="161662" y="947591"/>
                  </a:lnTo>
                  <a:lnTo>
                    <a:pt x="189895" y="973935"/>
                  </a:lnTo>
                  <a:lnTo>
                    <a:pt x="219933" y="998266"/>
                  </a:lnTo>
                  <a:lnTo>
                    <a:pt x="251672" y="1020482"/>
                  </a:lnTo>
                  <a:lnTo>
                    <a:pt x="285008" y="1040477"/>
                  </a:lnTo>
                  <a:lnTo>
                    <a:pt x="319838" y="1058147"/>
                  </a:lnTo>
                  <a:lnTo>
                    <a:pt x="356057" y="1073389"/>
                  </a:lnTo>
                  <a:lnTo>
                    <a:pt x="393561" y="1086099"/>
                  </a:lnTo>
                  <a:lnTo>
                    <a:pt x="432246" y="1096171"/>
                  </a:lnTo>
                  <a:lnTo>
                    <a:pt x="472008" y="1103503"/>
                  </a:lnTo>
                  <a:lnTo>
                    <a:pt x="497903" y="931748"/>
                  </a:lnTo>
                  <a:lnTo>
                    <a:pt x="470739" y="926482"/>
                  </a:lnTo>
                  <a:lnTo>
                    <a:pt x="444287" y="919338"/>
                  </a:lnTo>
                  <a:lnTo>
                    <a:pt x="393852" y="899722"/>
                  </a:lnTo>
                  <a:lnTo>
                    <a:pt x="347160" y="873476"/>
                  </a:lnTo>
                  <a:lnTo>
                    <a:pt x="304801" y="841183"/>
                  </a:lnTo>
                  <a:lnTo>
                    <a:pt x="267358" y="803428"/>
                  </a:lnTo>
                  <a:lnTo>
                    <a:pt x="235415" y="760794"/>
                  </a:lnTo>
                  <a:lnTo>
                    <a:pt x="209555" y="713863"/>
                  </a:lnTo>
                  <a:lnTo>
                    <a:pt x="190362" y="663219"/>
                  </a:lnTo>
                  <a:lnTo>
                    <a:pt x="178418" y="609445"/>
                  </a:lnTo>
                  <a:lnTo>
                    <a:pt x="174307" y="553123"/>
                  </a:lnTo>
                  <a:lnTo>
                    <a:pt x="175565" y="521842"/>
                  </a:lnTo>
                  <a:lnTo>
                    <a:pt x="185338" y="461459"/>
                  </a:lnTo>
                  <a:lnTo>
                    <a:pt x="204139" y="404624"/>
                  </a:lnTo>
                  <a:lnTo>
                    <a:pt x="231190" y="352116"/>
                  </a:lnTo>
                  <a:lnTo>
                    <a:pt x="265715" y="304710"/>
                  </a:lnTo>
                  <a:lnTo>
                    <a:pt x="306935" y="263184"/>
                  </a:lnTo>
                  <a:lnTo>
                    <a:pt x="354074" y="228314"/>
                  </a:lnTo>
                  <a:lnTo>
                    <a:pt x="406354" y="200877"/>
                  </a:lnTo>
                  <a:lnTo>
                    <a:pt x="462997" y="181649"/>
                  </a:lnTo>
                  <a:lnTo>
                    <a:pt x="523227" y="171408"/>
                  </a:lnTo>
                  <a:lnTo>
                    <a:pt x="554443" y="169900"/>
                  </a:lnTo>
                  <a:lnTo>
                    <a:pt x="554304" y="0"/>
                  </a:lnTo>
                  <a:close/>
                </a:path>
              </a:pathLst>
            </a:custGeom>
            <a:solidFill>
              <a:srgbClr val="58595B"/>
            </a:solidFill>
          </p:spPr>
          <p:txBody>
            <a:bodyPr wrap="square" lIns="0" tIns="0" rIns="0" bIns="0" rtlCol="0"/>
            <a:lstStyle/>
            <a:p>
              <a:endParaRPr sz="1588"/>
            </a:p>
          </p:txBody>
        </p:sp>
        <p:sp>
          <p:nvSpPr>
            <p:cNvPr id="28" name="object 26"/>
            <p:cNvSpPr/>
            <p:nvPr/>
          </p:nvSpPr>
          <p:spPr>
            <a:xfrm>
              <a:off x="5085942" y="3259839"/>
              <a:ext cx="562535" cy="979394"/>
            </a:xfrm>
            <a:custGeom>
              <a:avLst/>
              <a:gdLst/>
              <a:ahLst/>
              <a:cxnLst/>
              <a:rect l="l" t="t" r="r" b="b"/>
              <a:pathLst>
                <a:path w="637539" h="1109979">
                  <a:moveTo>
                    <a:pt x="31283" y="935293"/>
                  </a:moveTo>
                  <a:lnTo>
                    <a:pt x="0" y="1103490"/>
                  </a:lnTo>
                  <a:lnTo>
                    <a:pt x="12427" y="1105175"/>
                  </a:lnTo>
                  <a:lnTo>
                    <a:pt x="24948" y="1106587"/>
                  </a:lnTo>
                  <a:lnTo>
                    <a:pt x="37557" y="1107724"/>
                  </a:lnTo>
                  <a:lnTo>
                    <a:pt x="50251" y="1108583"/>
                  </a:lnTo>
                  <a:lnTo>
                    <a:pt x="63025" y="1109161"/>
                  </a:lnTo>
                  <a:lnTo>
                    <a:pt x="75874" y="1109456"/>
                  </a:lnTo>
                  <a:lnTo>
                    <a:pt x="122596" y="1107636"/>
                  </a:lnTo>
                  <a:lnTo>
                    <a:pt x="168158" y="1102256"/>
                  </a:lnTo>
                  <a:lnTo>
                    <a:pt x="212426" y="1093454"/>
                  </a:lnTo>
                  <a:lnTo>
                    <a:pt x="255265" y="1081370"/>
                  </a:lnTo>
                  <a:lnTo>
                    <a:pt x="296543" y="1066142"/>
                  </a:lnTo>
                  <a:lnTo>
                    <a:pt x="336126" y="1047908"/>
                  </a:lnTo>
                  <a:lnTo>
                    <a:pt x="373880" y="1026808"/>
                  </a:lnTo>
                  <a:lnTo>
                    <a:pt x="409671" y="1002980"/>
                  </a:lnTo>
                  <a:lnTo>
                    <a:pt x="443367" y="976563"/>
                  </a:lnTo>
                  <a:lnTo>
                    <a:pt x="474834" y="947695"/>
                  </a:lnTo>
                  <a:lnTo>
                    <a:pt x="483259" y="938669"/>
                  </a:lnTo>
                  <a:lnTo>
                    <a:pt x="82054" y="938669"/>
                  </a:lnTo>
                  <a:lnTo>
                    <a:pt x="69194" y="938452"/>
                  </a:lnTo>
                  <a:lnTo>
                    <a:pt x="56442" y="937808"/>
                  </a:lnTo>
                  <a:lnTo>
                    <a:pt x="43803" y="936751"/>
                  </a:lnTo>
                  <a:lnTo>
                    <a:pt x="31283" y="935293"/>
                  </a:lnTo>
                  <a:close/>
                </a:path>
                <a:path w="637539" h="1109979">
                  <a:moveTo>
                    <a:pt x="83185" y="0"/>
                  </a:moveTo>
                  <a:lnTo>
                    <a:pt x="83032" y="172110"/>
                  </a:lnTo>
                  <a:lnTo>
                    <a:pt x="114402" y="173453"/>
                  </a:lnTo>
                  <a:lnTo>
                    <a:pt x="145072" y="177262"/>
                  </a:lnTo>
                  <a:lnTo>
                    <a:pt x="203915" y="191880"/>
                  </a:lnTo>
                  <a:lnTo>
                    <a:pt x="258778" y="215180"/>
                  </a:lnTo>
                  <a:lnTo>
                    <a:pt x="308874" y="246376"/>
                  </a:lnTo>
                  <a:lnTo>
                    <a:pt x="353418" y="284683"/>
                  </a:lnTo>
                  <a:lnTo>
                    <a:pt x="391625" y="329314"/>
                  </a:lnTo>
                  <a:lnTo>
                    <a:pt x="422708" y="379483"/>
                  </a:lnTo>
                  <a:lnTo>
                    <a:pt x="445883" y="434407"/>
                  </a:lnTo>
                  <a:lnTo>
                    <a:pt x="460364" y="493297"/>
                  </a:lnTo>
                  <a:lnTo>
                    <a:pt x="465366" y="555371"/>
                  </a:lnTo>
                  <a:lnTo>
                    <a:pt x="464095" y="586808"/>
                  </a:lnTo>
                  <a:lnTo>
                    <a:pt x="454225" y="647484"/>
                  </a:lnTo>
                  <a:lnTo>
                    <a:pt x="435241" y="704570"/>
                  </a:lnTo>
                  <a:lnTo>
                    <a:pt x="407934" y="757279"/>
                  </a:lnTo>
                  <a:lnTo>
                    <a:pt x="373091" y="804820"/>
                  </a:lnTo>
                  <a:lnTo>
                    <a:pt x="331504" y="846404"/>
                  </a:lnTo>
                  <a:lnTo>
                    <a:pt x="283960" y="881244"/>
                  </a:lnTo>
                  <a:lnTo>
                    <a:pt x="231251" y="908549"/>
                  </a:lnTo>
                  <a:lnTo>
                    <a:pt x="174164" y="927530"/>
                  </a:lnTo>
                  <a:lnTo>
                    <a:pt x="113490" y="937399"/>
                  </a:lnTo>
                  <a:lnTo>
                    <a:pt x="82054" y="938669"/>
                  </a:lnTo>
                  <a:lnTo>
                    <a:pt x="483259" y="938669"/>
                  </a:lnTo>
                  <a:lnTo>
                    <a:pt x="530545" y="883164"/>
                  </a:lnTo>
                  <a:lnTo>
                    <a:pt x="554522" y="847777"/>
                  </a:lnTo>
                  <a:lnTo>
                    <a:pt x="575736" y="810495"/>
                  </a:lnTo>
                  <a:lnTo>
                    <a:pt x="594052" y="771456"/>
                  </a:lnTo>
                  <a:lnTo>
                    <a:pt x="609338" y="730798"/>
                  </a:lnTo>
                  <a:lnTo>
                    <a:pt x="621459" y="688662"/>
                  </a:lnTo>
                  <a:lnTo>
                    <a:pt x="630282" y="645184"/>
                  </a:lnTo>
                  <a:lnTo>
                    <a:pt x="635674" y="600504"/>
                  </a:lnTo>
                  <a:lnTo>
                    <a:pt x="637501" y="554761"/>
                  </a:lnTo>
                  <a:lnTo>
                    <a:pt x="635677" y="509036"/>
                  </a:lnTo>
                  <a:lnTo>
                    <a:pt x="630296" y="464374"/>
                  </a:lnTo>
                  <a:lnTo>
                    <a:pt x="621497" y="420913"/>
                  </a:lnTo>
                  <a:lnTo>
                    <a:pt x="609419" y="378791"/>
                  </a:lnTo>
                  <a:lnTo>
                    <a:pt x="594200" y="338147"/>
                  </a:lnTo>
                  <a:lnTo>
                    <a:pt x="575979" y="299119"/>
                  </a:lnTo>
                  <a:lnTo>
                    <a:pt x="554893" y="261847"/>
                  </a:lnTo>
                  <a:lnTo>
                    <a:pt x="531082" y="226467"/>
                  </a:lnTo>
                  <a:lnTo>
                    <a:pt x="504685" y="193119"/>
                  </a:lnTo>
                  <a:lnTo>
                    <a:pt x="475838" y="161942"/>
                  </a:lnTo>
                  <a:lnTo>
                    <a:pt x="444682" y="133073"/>
                  </a:lnTo>
                  <a:lnTo>
                    <a:pt x="411355" y="106652"/>
                  </a:lnTo>
                  <a:lnTo>
                    <a:pt x="375994" y="82816"/>
                  </a:lnTo>
                  <a:lnTo>
                    <a:pt x="338740" y="61705"/>
                  </a:lnTo>
                  <a:lnTo>
                    <a:pt x="299729" y="43456"/>
                  </a:lnTo>
                  <a:lnTo>
                    <a:pt x="259101" y="28208"/>
                  </a:lnTo>
                  <a:lnTo>
                    <a:pt x="216994" y="16100"/>
                  </a:lnTo>
                  <a:lnTo>
                    <a:pt x="173546" y="7271"/>
                  </a:lnTo>
                  <a:lnTo>
                    <a:pt x="128897" y="1858"/>
                  </a:lnTo>
                  <a:lnTo>
                    <a:pt x="83185" y="0"/>
                  </a:lnTo>
                  <a:close/>
                </a:path>
              </a:pathLst>
            </a:custGeom>
            <a:solidFill>
              <a:srgbClr val="0089A7"/>
            </a:solidFill>
          </p:spPr>
          <p:txBody>
            <a:bodyPr wrap="square" lIns="0" tIns="0" rIns="0" bIns="0" rtlCol="0"/>
            <a:lstStyle/>
            <a:p>
              <a:endParaRPr sz="1588"/>
            </a:p>
          </p:txBody>
        </p:sp>
        <p:sp>
          <p:nvSpPr>
            <p:cNvPr id="29" name="object 27"/>
            <p:cNvSpPr/>
            <p:nvPr/>
          </p:nvSpPr>
          <p:spPr>
            <a:xfrm>
              <a:off x="5085942" y="3259839"/>
              <a:ext cx="562535" cy="979394"/>
            </a:xfrm>
            <a:custGeom>
              <a:avLst/>
              <a:gdLst/>
              <a:ahLst/>
              <a:cxnLst/>
              <a:rect l="l" t="t" r="r" b="b"/>
              <a:pathLst>
                <a:path w="637539" h="1109979">
                  <a:moveTo>
                    <a:pt x="83185" y="0"/>
                  </a:moveTo>
                  <a:lnTo>
                    <a:pt x="83032" y="172110"/>
                  </a:lnTo>
                  <a:lnTo>
                    <a:pt x="114402" y="173453"/>
                  </a:lnTo>
                  <a:lnTo>
                    <a:pt x="145072" y="177262"/>
                  </a:lnTo>
                  <a:lnTo>
                    <a:pt x="203915" y="191880"/>
                  </a:lnTo>
                  <a:lnTo>
                    <a:pt x="258778" y="215180"/>
                  </a:lnTo>
                  <a:lnTo>
                    <a:pt x="308874" y="246376"/>
                  </a:lnTo>
                  <a:lnTo>
                    <a:pt x="353418" y="284683"/>
                  </a:lnTo>
                  <a:lnTo>
                    <a:pt x="391625" y="329314"/>
                  </a:lnTo>
                  <a:lnTo>
                    <a:pt x="422708" y="379483"/>
                  </a:lnTo>
                  <a:lnTo>
                    <a:pt x="445883" y="434407"/>
                  </a:lnTo>
                  <a:lnTo>
                    <a:pt x="460364" y="493297"/>
                  </a:lnTo>
                  <a:lnTo>
                    <a:pt x="465366" y="555371"/>
                  </a:lnTo>
                  <a:lnTo>
                    <a:pt x="464095" y="586808"/>
                  </a:lnTo>
                  <a:lnTo>
                    <a:pt x="454225" y="647484"/>
                  </a:lnTo>
                  <a:lnTo>
                    <a:pt x="435241" y="704570"/>
                  </a:lnTo>
                  <a:lnTo>
                    <a:pt x="407934" y="757279"/>
                  </a:lnTo>
                  <a:lnTo>
                    <a:pt x="373091" y="804820"/>
                  </a:lnTo>
                  <a:lnTo>
                    <a:pt x="331504" y="846404"/>
                  </a:lnTo>
                  <a:lnTo>
                    <a:pt x="283960" y="881244"/>
                  </a:lnTo>
                  <a:lnTo>
                    <a:pt x="231251" y="908549"/>
                  </a:lnTo>
                  <a:lnTo>
                    <a:pt x="174164" y="927530"/>
                  </a:lnTo>
                  <a:lnTo>
                    <a:pt x="113490" y="937399"/>
                  </a:lnTo>
                  <a:lnTo>
                    <a:pt x="82054" y="938669"/>
                  </a:lnTo>
                  <a:lnTo>
                    <a:pt x="69194" y="938452"/>
                  </a:lnTo>
                  <a:lnTo>
                    <a:pt x="56442" y="937808"/>
                  </a:lnTo>
                  <a:lnTo>
                    <a:pt x="43803" y="936751"/>
                  </a:lnTo>
                  <a:lnTo>
                    <a:pt x="31283" y="935293"/>
                  </a:lnTo>
                  <a:lnTo>
                    <a:pt x="0" y="1103490"/>
                  </a:lnTo>
                  <a:lnTo>
                    <a:pt x="50251" y="1108583"/>
                  </a:lnTo>
                  <a:lnTo>
                    <a:pt x="75874" y="1109456"/>
                  </a:lnTo>
                  <a:lnTo>
                    <a:pt x="122596" y="1107636"/>
                  </a:lnTo>
                  <a:lnTo>
                    <a:pt x="168158" y="1102256"/>
                  </a:lnTo>
                  <a:lnTo>
                    <a:pt x="212426" y="1093454"/>
                  </a:lnTo>
                  <a:lnTo>
                    <a:pt x="255265" y="1081370"/>
                  </a:lnTo>
                  <a:lnTo>
                    <a:pt x="296543" y="1066142"/>
                  </a:lnTo>
                  <a:lnTo>
                    <a:pt x="336126" y="1047908"/>
                  </a:lnTo>
                  <a:lnTo>
                    <a:pt x="373880" y="1026808"/>
                  </a:lnTo>
                  <a:lnTo>
                    <a:pt x="409671" y="1002980"/>
                  </a:lnTo>
                  <a:lnTo>
                    <a:pt x="443367" y="976563"/>
                  </a:lnTo>
                  <a:lnTo>
                    <a:pt x="474834" y="947695"/>
                  </a:lnTo>
                  <a:lnTo>
                    <a:pt x="503938" y="916516"/>
                  </a:lnTo>
                  <a:lnTo>
                    <a:pt x="530545" y="883164"/>
                  </a:lnTo>
                  <a:lnTo>
                    <a:pt x="554522" y="847777"/>
                  </a:lnTo>
                  <a:lnTo>
                    <a:pt x="575736" y="810495"/>
                  </a:lnTo>
                  <a:lnTo>
                    <a:pt x="594052" y="771456"/>
                  </a:lnTo>
                  <a:lnTo>
                    <a:pt x="609338" y="730798"/>
                  </a:lnTo>
                  <a:lnTo>
                    <a:pt x="621459" y="688662"/>
                  </a:lnTo>
                  <a:lnTo>
                    <a:pt x="630282" y="645184"/>
                  </a:lnTo>
                  <a:lnTo>
                    <a:pt x="635674" y="600504"/>
                  </a:lnTo>
                  <a:lnTo>
                    <a:pt x="637501" y="554761"/>
                  </a:lnTo>
                  <a:lnTo>
                    <a:pt x="635677" y="509036"/>
                  </a:lnTo>
                  <a:lnTo>
                    <a:pt x="630296" y="464374"/>
                  </a:lnTo>
                  <a:lnTo>
                    <a:pt x="621497" y="420913"/>
                  </a:lnTo>
                  <a:lnTo>
                    <a:pt x="609419" y="378791"/>
                  </a:lnTo>
                  <a:lnTo>
                    <a:pt x="594200" y="338147"/>
                  </a:lnTo>
                  <a:lnTo>
                    <a:pt x="575979" y="299119"/>
                  </a:lnTo>
                  <a:lnTo>
                    <a:pt x="554893" y="261847"/>
                  </a:lnTo>
                  <a:lnTo>
                    <a:pt x="531082" y="226467"/>
                  </a:lnTo>
                  <a:lnTo>
                    <a:pt x="504685" y="193119"/>
                  </a:lnTo>
                  <a:lnTo>
                    <a:pt x="475838" y="161942"/>
                  </a:lnTo>
                  <a:lnTo>
                    <a:pt x="444682" y="133073"/>
                  </a:lnTo>
                  <a:lnTo>
                    <a:pt x="411355" y="106652"/>
                  </a:lnTo>
                  <a:lnTo>
                    <a:pt x="375994" y="82816"/>
                  </a:lnTo>
                  <a:lnTo>
                    <a:pt x="338740" y="61705"/>
                  </a:lnTo>
                  <a:lnTo>
                    <a:pt x="299729" y="43456"/>
                  </a:lnTo>
                  <a:lnTo>
                    <a:pt x="259101" y="28208"/>
                  </a:lnTo>
                  <a:lnTo>
                    <a:pt x="216994" y="16100"/>
                  </a:lnTo>
                  <a:lnTo>
                    <a:pt x="173546" y="7271"/>
                  </a:lnTo>
                  <a:lnTo>
                    <a:pt x="128897" y="1858"/>
                  </a:lnTo>
                  <a:lnTo>
                    <a:pt x="83185" y="0"/>
                  </a:lnTo>
                  <a:close/>
                </a:path>
              </a:pathLst>
            </a:custGeom>
            <a:ln w="21590">
              <a:solidFill>
                <a:srgbClr val="0089A7"/>
              </a:solidFill>
            </a:ln>
          </p:spPr>
          <p:txBody>
            <a:bodyPr wrap="square" lIns="0" tIns="0" rIns="0" bIns="0" rtlCol="0"/>
            <a:lstStyle/>
            <a:p>
              <a:endParaRPr sz="1588"/>
            </a:p>
          </p:txBody>
        </p:sp>
        <p:sp>
          <p:nvSpPr>
            <p:cNvPr id="30" name="object 28"/>
            <p:cNvSpPr/>
            <p:nvPr/>
          </p:nvSpPr>
          <p:spPr>
            <a:xfrm>
              <a:off x="3197580" y="3259839"/>
              <a:ext cx="489697" cy="875740"/>
            </a:xfrm>
            <a:custGeom>
              <a:avLst/>
              <a:gdLst/>
              <a:ahLst/>
              <a:cxnLst/>
              <a:rect l="l" t="t" r="r" b="b"/>
              <a:pathLst>
                <a:path w="554989" h="992504">
                  <a:moveTo>
                    <a:pt x="401023" y="170840"/>
                  </a:moveTo>
                  <a:lnTo>
                    <a:pt x="952" y="170840"/>
                  </a:lnTo>
                  <a:lnTo>
                    <a:pt x="32386" y="172111"/>
                  </a:lnTo>
                  <a:lnTo>
                    <a:pt x="63120" y="175857"/>
                  </a:lnTo>
                  <a:lnTo>
                    <a:pt x="122097" y="190383"/>
                  </a:lnTo>
                  <a:lnTo>
                    <a:pt x="177091" y="213627"/>
                  </a:lnTo>
                  <a:lnTo>
                    <a:pt x="227315" y="244800"/>
                  </a:lnTo>
                  <a:lnTo>
                    <a:pt x="271978" y="283113"/>
                  </a:lnTo>
                  <a:lnTo>
                    <a:pt x="310291" y="327776"/>
                  </a:lnTo>
                  <a:lnTo>
                    <a:pt x="341464" y="377999"/>
                  </a:lnTo>
                  <a:lnTo>
                    <a:pt x="364708" y="432994"/>
                  </a:lnTo>
                  <a:lnTo>
                    <a:pt x="379233" y="491970"/>
                  </a:lnTo>
                  <a:lnTo>
                    <a:pt x="384251" y="554139"/>
                  </a:lnTo>
                  <a:lnTo>
                    <a:pt x="383820" y="572472"/>
                  </a:lnTo>
                  <a:lnTo>
                    <a:pt x="377507" y="626054"/>
                  </a:lnTo>
                  <a:lnTo>
                    <a:pt x="364074" y="677109"/>
                  </a:lnTo>
                  <a:lnTo>
                    <a:pt x="344044" y="725119"/>
                  </a:lnTo>
                  <a:lnTo>
                    <a:pt x="317943" y="769565"/>
                  </a:lnTo>
                  <a:lnTo>
                    <a:pt x="286294" y="809932"/>
                  </a:lnTo>
                  <a:lnTo>
                    <a:pt x="249591" y="845726"/>
                  </a:lnTo>
                  <a:lnTo>
                    <a:pt x="236372" y="856513"/>
                  </a:lnTo>
                  <a:lnTo>
                    <a:pt x="342633" y="992009"/>
                  </a:lnTo>
                  <a:lnTo>
                    <a:pt x="379977" y="959982"/>
                  </a:lnTo>
                  <a:lnTo>
                    <a:pt x="414302" y="924782"/>
                  </a:lnTo>
                  <a:lnTo>
                    <a:pt x="445393" y="886625"/>
                  </a:lnTo>
                  <a:lnTo>
                    <a:pt x="473051" y="845701"/>
                  </a:lnTo>
                  <a:lnTo>
                    <a:pt x="497016" y="802298"/>
                  </a:lnTo>
                  <a:lnTo>
                    <a:pt x="517117" y="756558"/>
                  </a:lnTo>
                  <a:lnTo>
                    <a:pt x="533125" y="708719"/>
                  </a:lnTo>
                  <a:lnTo>
                    <a:pt x="544825" y="658997"/>
                  </a:lnTo>
                  <a:lnTo>
                    <a:pt x="552003" y="607606"/>
                  </a:lnTo>
                  <a:lnTo>
                    <a:pt x="554443" y="554761"/>
                  </a:lnTo>
                  <a:lnTo>
                    <a:pt x="552619" y="509036"/>
                  </a:lnTo>
                  <a:lnTo>
                    <a:pt x="547239" y="464374"/>
                  </a:lnTo>
                  <a:lnTo>
                    <a:pt x="538440" y="420912"/>
                  </a:lnTo>
                  <a:lnTo>
                    <a:pt x="526363" y="378790"/>
                  </a:lnTo>
                  <a:lnTo>
                    <a:pt x="511144" y="338145"/>
                  </a:lnTo>
                  <a:lnTo>
                    <a:pt x="492923" y="299117"/>
                  </a:lnTo>
                  <a:lnTo>
                    <a:pt x="471839" y="261844"/>
                  </a:lnTo>
                  <a:lnTo>
                    <a:pt x="448029" y="226463"/>
                  </a:lnTo>
                  <a:lnTo>
                    <a:pt x="421632" y="193115"/>
                  </a:lnTo>
                  <a:lnTo>
                    <a:pt x="401023" y="170840"/>
                  </a:lnTo>
                  <a:close/>
                </a:path>
                <a:path w="554989" h="992504">
                  <a:moveTo>
                    <a:pt x="139" y="0"/>
                  </a:moveTo>
                  <a:lnTo>
                    <a:pt x="0" y="170865"/>
                  </a:lnTo>
                  <a:lnTo>
                    <a:pt x="952" y="170840"/>
                  </a:lnTo>
                  <a:lnTo>
                    <a:pt x="401023" y="170840"/>
                  </a:lnTo>
                  <a:lnTo>
                    <a:pt x="361632" y="133068"/>
                  </a:lnTo>
                  <a:lnTo>
                    <a:pt x="328305" y="106646"/>
                  </a:lnTo>
                  <a:lnTo>
                    <a:pt x="292945" y="82811"/>
                  </a:lnTo>
                  <a:lnTo>
                    <a:pt x="255691" y="61699"/>
                  </a:lnTo>
                  <a:lnTo>
                    <a:pt x="216682" y="43451"/>
                  </a:lnTo>
                  <a:lnTo>
                    <a:pt x="176054" y="28203"/>
                  </a:lnTo>
                  <a:lnTo>
                    <a:pt x="133948" y="16096"/>
                  </a:lnTo>
                  <a:lnTo>
                    <a:pt x="90501" y="7268"/>
                  </a:lnTo>
                  <a:lnTo>
                    <a:pt x="45852" y="1856"/>
                  </a:lnTo>
                  <a:lnTo>
                    <a:pt x="139" y="0"/>
                  </a:lnTo>
                  <a:close/>
                </a:path>
              </a:pathLst>
            </a:custGeom>
            <a:solidFill>
              <a:srgbClr val="98B06C"/>
            </a:solidFill>
          </p:spPr>
          <p:txBody>
            <a:bodyPr wrap="square" lIns="0" tIns="0" rIns="0" bIns="0" rtlCol="0"/>
            <a:lstStyle/>
            <a:p>
              <a:endParaRPr sz="1588"/>
            </a:p>
          </p:txBody>
        </p:sp>
        <p:sp>
          <p:nvSpPr>
            <p:cNvPr id="31" name="object 29"/>
            <p:cNvSpPr/>
            <p:nvPr/>
          </p:nvSpPr>
          <p:spPr>
            <a:xfrm>
              <a:off x="3197580" y="3259839"/>
              <a:ext cx="489697" cy="875740"/>
            </a:xfrm>
            <a:custGeom>
              <a:avLst/>
              <a:gdLst/>
              <a:ahLst/>
              <a:cxnLst/>
              <a:rect l="l" t="t" r="r" b="b"/>
              <a:pathLst>
                <a:path w="554989" h="992504">
                  <a:moveTo>
                    <a:pt x="139" y="0"/>
                  </a:moveTo>
                  <a:lnTo>
                    <a:pt x="0" y="170865"/>
                  </a:lnTo>
                  <a:lnTo>
                    <a:pt x="304" y="170865"/>
                  </a:lnTo>
                  <a:lnTo>
                    <a:pt x="634" y="170840"/>
                  </a:lnTo>
                  <a:lnTo>
                    <a:pt x="952" y="170840"/>
                  </a:lnTo>
                  <a:lnTo>
                    <a:pt x="63120" y="175857"/>
                  </a:lnTo>
                  <a:lnTo>
                    <a:pt x="122097" y="190383"/>
                  </a:lnTo>
                  <a:lnTo>
                    <a:pt x="177091" y="213627"/>
                  </a:lnTo>
                  <a:lnTo>
                    <a:pt x="227315" y="244800"/>
                  </a:lnTo>
                  <a:lnTo>
                    <a:pt x="271978" y="283113"/>
                  </a:lnTo>
                  <a:lnTo>
                    <a:pt x="310291" y="327776"/>
                  </a:lnTo>
                  <a:lnTo>
                    <a:pt x="341464" y="377999"/>
                  </a:lnTo>
                  <a:lnTo>
                    <a:pt x="364708" y="432994"/>
                  </a:lnTo>
                  <a:lnTo>
                    <a:pt x="379233" y="491970"/>
                  </a:lnTo>
                  <a:lnTo>
                    <a:pt x="384251" y="554139"/>
                  </a:lnTo>
                  <a:lnTo>
                    <a:pt x="383820" y="572472"/>
                  </a:lnTo>
                  <a:lnTo>
                    <a:pt x="377507" y="626054"/>
                  </a:lnTo>
                  <a:lnTo>
                    <a:pt x="364074" y="677109"/>
                  </a:lnTo>
                  <a:lnTo>
                    <a:pt x="344044" y="725119"/>
                  </a:lnTo>
                  <a:lnTo>
                    <a:pt x="317943" y="769565"/>
                  </a:lnTo>
                  <a:lnTo>
                    <a:pt x="286294" y="809932"/>
                  </a:lnTo>
                  <a:lnTo>
                    <a:pt x="249622" y="845701"/>
                  </a:lnTo>
                  <a:lnTo>
                    <a:pt x="236372" y="856513"/>
                  </a:lnTo>
                  <a:lnTo>
                    <a:pt x="342633" y="992009"/>
                  </a:lnTo>
                  <a:lnTo>
                    <a:pt x="379977" y="959982"/>
                  </a:lnTo>
                  <a:lnTo>
                    <a:pt x="414302" y="924782"/>
                  </a:lnTo>
                  <a:lnTo>
                    <a:pt x="445393" y="886625"/>
                  </a:lnTo>
                  <a:lnTo>
                    <a:pt x="473036" y="845726"/>
                  </a:lnTo>
                  <a:lnTo>
                    <a:pt x="497016" y="802298"/>
                  </a:lnTo>
                  <a:lnTo>
                    <a:pt x="517117" y="756558"/>
                  </a:lnTo>
                  <a:lnTo>
                    <a:pt x="533125" y="708719"/>
                  </a:lnTo>
                  <a:lnTo>
                    <a:pt x="544825" y="658997"/>
                  </a:lnTo>
                  <a:lnTo>
                    <a:pt x="552003" y="607606"/>
                  </a:lnTo>
                  <a:lnTo>
                    <a:pt x="554443" y="554761"/>
                  </a:lnTo>
                  <a:lnTo>
                    <a:pt x="552619" y="509036"/>
                  </a:lnTo>
                  <a:lnTo>
                    <a:pt x="547239" y="464374"/>
                  </a:lnTo>
                  <a:lnTo>
                    <a:pt x="538440" y="420912"/>
                  </a:lnTo>
                  <a:lnTo>
                    <a:pt x="526363" y="378790"/>
                  </a:lnTo>
                  <a:lnTo>
                    <a:pt x="511144" y="338145"/>
                  </a:lnTo>
                  <a:lnTo>
                    <a:pt x="492923" y="299117"/>
                  </a:lnTo>
                  <a:lnTo>
                    <a:pt x="471839" y="261844"/>
                  </a:lnTo>
                  <a:lnTo>
                    <a:pt x="448029" y="226463"/>
                  </a:lnTo>
                  <a:lnTo>
                    <a:pt x="421632" y="193115"/>
                  </a:lnTo>
                  <a:lnTo>
                    <a:pt x="392787" y="161937"/>
                  </a:lnTo>
                  <a:lnTo>
                    <a:pt x="361632" y="133068"/>
                  </a:lnTo>
                  <a:lnTo>
                    <a:pt x="328305" y="106646"/>
                  </a:lnTo>
                  <a:lnTo>
                    <a:pt x="292945" y="82811"/>
                  </a:lnTo>
                  <a:lnTo>
                    <a:pt x="255691" y="61699"/>
                  </a:lnTo>
                  <a:lnTo>
                    <a:pt x="216682" y="43451"/>
                  </a:lnTo>
                  <a:lnTo>
                    <a:pt x="176054" y="28203"/>
                  </a:lnTo>
                  <a:lnTo>
                    <a:pt x="133948" y="16096"/>
                  </a:lnTo>
                  <a:lnTo>
                    <a:pt x="90501" y="7268"/>
                  </a:lnTo>
                  <a:lnTo>
                    <a:pt x="45852" y="1856"/>
                  </a:lnTo>
                  <a:lnTo>
                    <a:pt x="139" y="0"/>
                  </a:lnTo>
                  <a:close/>
                </a:path>
              </a:pathLst>
            </a:custGeom>
            <a:ln w="21590">
              <a:solidFill>
                <a:srgbClr val="98B06C"/>
              </a:solidFill>
            </a:ln>
          </p:spPr>
          <p:txBody>
            <a:bodyPr wrap="square" lIns="0" tIns="0" rIns="0" bIns="0" rtlCol="0"/>
            <a:lstStyle/>
            <a:p>
              <a:endParaRPr sz="1588"/>
            </a:p>
          </p:txBody>
        </p:sp>
        <p:sp>
          <p:nvSpPr>
            <p:cNvPr id="32" name="object 30"/>
            <p:cNvSpPr/>
            <p:nvPr/>
          </p:nvSpPr>
          <p:spPr>
            <a:xfrm>
              <a:off x="2707817" y="3259844"/>
              <a:ext cx="792256" cy="979394"/>
            </a:xfrm>
            <a:custGeom>
              <a:avLst/>
              <a:gdLst/>
              <a:ahLst/>
              <a:cxnLst/>
              <a:rect l="l" t="t" r="r" b="b"/>
              <a:pathLst>
                <a:path w="897889" h="1109979">
                  <a:moveTo>
                    <a:pt x="554316" y="0"/>
                  </a:moveTo>
                  <a:lnTo>
                    <a:pt x="508602" y="1854"/>
                  </a:lnTo>
                  <a:lnTo>
                    <a:pt x="463951" y="7264"/>
                  </a:lnTo>
                  <a:lnTo>
                    <a:pt x="420503" y="16091"/>
                  </a:lnTo>
                  <a:lnTo>
                    <a:pt x="378395" y="28197"/>
                  </a:lnTo>
                  <a:lnTo>
                    <a:pt x="337767" y="43443"/>
                  </a:lnTo>
                  <a:lnTo>
                    <a:pt x="298756" y="61691"/>
                  </a:lnTo>
                  <a:lnTo>
                    <a:pt x="261501" y="82802"/>
                  </a:lnTo>
                  <a:lnTo>
                    <a:pt x="226141" y="106637"/>
                  </a:lnTo>
                  <a:lnTo>
                    <a:pt x="192813" y="133059"/>
                  </a:lnTo>
                  <a:lnTo>
                    <a:pt x="161658" y="161928"/>
                  </a:lnTo>
                  <a:lnTo>
                    <a:pt x="132812" y="193106"/>
                  </a:lnTo>
                  <a:lnTo>
                    <a:pt x="106415" y="226454"/>
                  </a:lnTo>
                  <a:lnTo>
                    <a:pt x="82605" y="261835"/>
                  </a:lnTo>
                  <a:lnTo>
                    <a:pt x="61520" y="299109"/>
                  </a:lnTo>
                  <a:lnTo>
                    <a:pt x="43299" y="338138"/>
                  </a:lnTo>
                  <a:lnTo>
                    <a:pt x="28080" y="378784"/>
                  </a:lnTo>
                  <a:lnTo>
                    <a:pt x="16003" y="420907"/>
                  </a:lnTo>
                  <a:lnTo>
                    <a:pt x="7204" y="464370"/>
                  </a:lnTo>
                  <a:lnTo>
                    <a:pt x="1824" y="509034"/>
                  </a:lnTo>
                  <a:lnTo>
                    <a:pt x="0" y="554761"/>
                  </a:lnTo>
                  <a:lnTo>
                    <a:pt x="1825" y="600504"/>
                  </a:lnTo>
                  <a:lnTo>
                    <a:pt x="7211" y="645184"/>
                  </a:lnTo>
                  <a:lnTo>
                    <a:pt x="16017" y="688662"/>
                  </a:lnTo>
                  <a:lnTo>
                    <a:pt x="28105" y="730799"/>
                  </a:lnTo>
                  <a:lnTo>
                    <a:pt x="43336" y="771456"/>
                  </a:lnTo>
                  <a:lnTo>
                    <a:pt x="61572" y="810496"/>
                  </a:lnTo>
                  <a:lnTo>
                    <a:pt x="82675" y="847779"/>
                  </a:lnTo>
                  <a:lnTo>
                    <a:pt x="106505" y="883166"/>
                  </a:lnTo>
                  <a:lnTo>
                    <a:pt x="132924" y="916520"/>
                  </a:lnTo>
                  <a:lnTo>
                    <a:pt x="161793" y="947700"/>
                  </a:lnTo>
                  <a:lnTo>
                    <a:pt x="192973" y="976570"/>
                  </a:lnTo>
                  <a:lnTo>
                    <a:pt x="226327" y="1002989"/>
                  </a:lnTo>
                  <a:lnTo>
                    <a:pt x="261715" y="1026819"/>
                  </a:lnTo>
                  <a:lnTo>
                    <a:pt x="298999" y="1047922"/>
                  </a:lnTo>
                  <a:lnTo>
                    <a:pt x="338040" y="1066159"/>
                  </a:lnTo>
                  <a:lnTo>
                    <a:pt x="378699" y="1081391"/>
                  </a:lnTo>
                  <a:lnTo>
                    <a:pt x="420838" y="1093479"/>
                  </a:lnTo>
                  <a:lnTo>
                    <a:pt x="464319" y="1102285"/>
                  </a:lnTo>
                  <a:lnTo>
                    <a:pt x="509001" y="1107671"/>
                  </a:lnTo>
                  <a:lnTo>
                    <a:pt x="554748" y="1109497"/>
                  </a:lnTo>
                  <a:lnTo>
                    <a:pt x="574145" y="1109170"/>
                  </a:lnTo>
                  <a:lnTo>
                    <a:pt x="612405" y="1106589"/>
                  </a:lnTo>
                  <a:lnTo>
                    <a:pt x="668305" y="1098051"/>
                  </a:lnTo>
                  <a:lnTo>
                    <a:pt x="722168" y="1084164"/>
                  </a:lnTo>
                  <a:lnTo>
                    <a:pt x="773712" y="1065208"/>
                  </a:lnTo>
                  <a:lnTo>
                    <a:pt x="822658" y="1041463"/>
                  </a:lnTo>
                  <a:lnTo>
                    <a:pt x="868726" y="1013211"/>
                  </a:lnTo>
                  <a:lnTo>
                    <a:pt x="897699" y="992009"/>
                  </a:lnTo>
                  <a:lnTo>
                    <a:pt x="853161" y="935215"/>
                  </a:lnTo>
                  <a:lnTo>
                    <a:pt x="552475" y="935215"/>
                  </a:lnTo>
                  <a:lnTo>
                    <a:pt x="521039" y="933944"/>
                  </a:lnTo>
                  <a:lnTo>
                    <a:pt x="460365" y="924075"/>
                  </a:lnTo>
                  <a:lnTo>
                    <a:pt x="403278" y="905093"/>
                  </a:lnTo>
                  <a:lnTo>
                    <a:pt x="350569" y="877787"/>
                  </a:lnTo>
                  <a:lnTo>
                    <a:pt x="303025" y="842947"/>
                  </a:lnTo>
                  <a:lnTo>
                    <a:pt x="261438" y="801362"/>
                  </a:lnTo>
                  <a:lnTo>
                    <a:pt x="226596" y="753822"/>
                  </a:lnTo>
                  <a:lnTo>
                    <a:pt x="199288" y="701116"/>
                  </a:lnTo>
                  <a:lnTo>
                    <a:pt x="180304" y="644033"/>
                  </a:lnTo>
                  <a:lnTo>
                    <a:pt x="170434" y="583363"/>
                  </a:lnTo>
                  <a:lnTo>
                    <a:pt x="169164" y="551929"/>
                  </a:lnTo>
                  <a:lnTo>
                    <a:pt x="170434" y="520493"/>
                  </a:lnTo>
                  <a:lnTo>
                    <a:pt x="180304" y="459821"/>
                  </a:lnTo>
                  <a:lnTo>
                    <a:pt x="199288" y="402736"/>
                  </a:lnTo>
                  <a:lnTo>
                    <a:pt x="226596" y="350030"/>
                  </a:lnTo>
                  <a:lnTo>
                    <a:pt x="261438" y="302490"/>
                  </a:lnTo>
                  <a:lnTo>
                    <a:pt x="303025" y="260906"/>
                  </a:lnTo>
                  <a:lnTo>
                    <a:pt x="350569" y="226068"/>
                  </a:lnTo>
                  <a:lnTo>
                    <a:pt x="403278" y="198763"/>
                  </a:lnTo>
                  <a:lnTo>
                    <a:pt x="460365" y="179782"/>
                  </a:lnTo>
                  <a:lnTo>
                    <a:pt x="521039" y="169913"/>
                  </a:lnTo>
                  <a:lnTo>
                    <a:pt x="552475" y="168643"/>
                  </a:lnTo>
                  <a:lnTo>
                    <a:pt x="554431" y="168643"/>
                  </a:lnTo>
                  <a:lnTo>
                    <a:pt x="554316" y="0"/>
                  </a:lnTo>
                  <a:close/>
                </a:path>
                <a:path w="897889" h="1109979">
                  <a:moveTo>
                    <a:pt x="789012" y="853414"/>
                  </a:moveTo>
                  <a:lnTo>
                    <a:pt x="747329" y="881958"/>
                  </a:lnTo>
                  <a:lnTo>
                    <a:pt x="713612" y="899725"/>
                  </a:lnTo>
                  <a:lnTo>
                    <a:pt x="678020" y="914134"/>
                  </a:lnTo>
                  <a:lnTo>
                    <a:pt x="640761" y="924974"/>
                  </a:lnTo>
                  <a:lnTo>
                    <a:pt x="602039" y="932032"/>
                  </a:lnTo>
                  <a:lnTo>
                    <a:pt x="562061" y="935097"/>
                  </a:lnTo>
                  <a:lnTo>
                    <a:pt x="552475" y="935215"/>
                  </a:lnTo>
                  <a:lnTo>
                    <a:pt x="853161" y="935215"/>
                  </a:lnTo>
                  <a:lnTo>
                    <a:pt x="789012" y="853414"/>
                  </a:lnTo>
                  <a:close/>
                </a:path>
                <a:path w="897889" h="1109979">
                  <a:moveTo>
                    <a:pt x="554431" y="168643"/>
                  </a:moveTo>
                  <a:lnTo>
                    <a:pt x="552475" y="168643"/>
                  </a:lnTo>
                  <a:lnTo>
                    <a:pt x="554431" y="168681"/>
                  </a:lnTo>
                  <a:close/>
                </a:path>
              </a:pathLst>
            </a:custGeom>
            <a:solidFill>
              <a:srgbClr val="58595B"/>
            </a:solidFill>
          </p:spPr>
          <p:txBody>
            <a:bodyPr wrap="square" lIns="0" tIns="0" rIns="0" bIns="0" rtlCol="0"/>
            <a:lstStyle/>
            <a:p>
              <a:endParaRPr sz="1588"/>
            </a:p>
          </p:txBody>
        </p:sp>
        <p:sp>
          <p:nvSpPr>
            <p:cNvPr id="33" name="object 31"/>
            <p:cNvSpPr/>
            <p:nvPr/>
          </p:nvSpPr>
          <p:spPr>
            <a:xfrm>
              <a:off x="4650173" y="790714"/>
              <a:ext cx="2894479" cy="0"/>
            </a:xfrm>
            <a:custGeom>
              <a:avLst/>
              <a:gdLst/>
              <a:ahLst/>
              <a:cxnLst/>
              <a:rect l="l" t="t" r="r" b="b"/>
              <a:pathLst>
                <a:path w="3280409">
                  <a:moveTo>
                    <a:pt x="0" y="0"/>
                  </a:moveTo>
                  <a:lnTo>
                    <a:pt x="3280359" y="0"/>
                  </a:lnTo>
                </a:path>
              </a:pathLst>
            </a:custGeom>
            <a:ln w="6350">
              <a:solidFill>
                <a:srgbClr val="FFFFFF"/>
              </a:solidFill>
            </a:ln>
          </p:spPr>
          <p:txBody>
            <a:bodyPr wrap="square" lIns="0" tIns="0" rIns="0" bIns="0" rtlCol="0"/>
            <a:lstStyle/>
            <a:p>
              <a:endParaRPr sz="1588"/>
            </a:p>
          </p:txBody>
        </p:sp>
        <p:sp>
          <p:nvSpPr>
            <p:cNvPr id="34" name="object 32"/>
            <p:cNvSpPr txBox="1"/>
            <p:nvPr/>
          </p:nvSpPr>
          <p:spPr>
            <a:xfrm>
              <a:off x="2663814" y="6068209"/>
              <a:ext cx="893109" cy="256480"/>
            </a:xfrm>
            <a:prstGeom prst="rect">
              <a:avLst/>
            </a:prstGeom>
          </p:spPr>
          <p:txBody>
            <a:bodyPr vert="horz" wrap="square" lIns="0" tIns="0" rIns="0" bIns="0" rtlCol="0">
              <a:spAutoFit/>
            </a:bodyPr>
            <a:lstStyle/>
            <a:p>
              <a:pPr algn="ctr">
                <a:lnSpc>
                  <a:spcPts val="1015"/>
                </a:lnSpc>
              </a:pPr>
              <a:r>
                <a:rPr sz="882" b="1" spc="-9" dirty="0">
                  <a:solidFill>
                    <a:srgbClr val="98B06C"/>
                  </a:solidFill>
                  <a:latin typeface="Calibri"/>
                  <a:cs typeface="Calibri"/>
                </a:rPr>
                <a:t>Coa</a:t>
              </a:r>
              <a:r>
                <a:rPr sz="882" b="1" spc="-18" dirty="0">
                  <a:solidFill>
                    <a:srgbClr val="98B06C"/>
                  </a:solidFill>
                  <a:latin typeface="Calibri"/>
                  <a:cs typeface="Calibri"/>
                </a:rPr>
                <a:t>s</a:t>
              </a:r>
              <a:r>
                <a:rPr sz="882" b="1" spc="-13" dirty="0">
                  <a:solidFill>
                    <a:srgbClr val="98B06C"/>
                  </a:solidFill>
                  <a:latin typeface="Calibri"/>
                  <a:cs typeface="Calibri"/>
                </a:rPr>
                <a:t>t</a:t>
              </a:r>
              <a:r>
                <a:rPr sz="882" b="1" spc="-4" dirty="0">
                  <a:solidFill>
                    <a:srgbClr val="98B06C"/>
                  </a:solidFill>
                  <a:latin typeface="Calibri"/>
                  <a:cs typeface="Calibri"/>
                </a:rPr>
                <a:t>al</a:t>
              </a:r>
              <a:endParaRPr sz="882">
                <a:latin typeface="Calibri"/>
                <a:cs typeface="Calibri"/>
              </a:endParaRPr>
            </a:p>
            <a:p>
              <a:pPr algn="ctr">
                <a:lnSpc>
                  <a:spcPts val="1015"/>
                </a:lnSpc>
              </a:pPr>
              <a:r>
                <a:rPr sz="882" b="1" dirty="0">
                  <a:solidFill>
                    <a:srgbClr val="98B06C"/>
                  </a:solidFill>
                  <a:latin typeface="Calibri"/>
                  <a:cs typeface="Calibri"/>
                </a:rPr>
                <a:t>Sho</a:t>
              </a:r>
              <a:r>
                <a:rPr sz="882" b="1" spc="-13" dirty="0">
                  <a:solidFill>
                    <a:srgbClr val="98B06C"/>
                  </a:solidFill>
                  <a:latin typeface="Calibri"/>
                  <a:cs typeface="Calibri"/>
                </a:rPr>
                <a:t>r</a:t>
              </a:r>
              <a:r>
                <a:rPr sz="882" b="1" dirty="0">
                  <a:solidFill>
                    <a:srgbClr val="98B06C"/>
                  </a:solidFill>
                  <a:latin typeface="Calibri"/>
                  <a:cs typeface="Calibri"/>
                </a:rPr>
                <a:t>eline Cou</a:t>
              </a:r>
              <a:r>
                <a:rPr sz="882" b="1" spc="-13" dirty="0">
                  <a:solidFill>
                    <a:srgbClr val="98B06C"/>
                  </a:solidFill>
                  <a:latin typeface="Calibri"/>
                  <a:cs typeface="Calibri"/>
                </a:rPr>
                <a:t>n</a:t>
              </a:r>
              <a:r>
                <a:rPr sz="882" b="1" spc="-4" dirty="0">
                  <a:solidFill>
                    <a:srgbClr val="98B06C"/>
                  </a:solidFill>
                  <a:latin typeface="Calibri"/>
                  <a:cs typeface="Calibri"/>
                </a:rPr>
                <a:t>ties</a:t>
              </a:r>
              <a:endParaRPr sz="882">
                <a:latin typeface="Calibri"/>
                <a:cs typeface="Calibri"/>
              </a:endParaRPr>
            </a:p>
          </p:txBody>
        </p:sp>
        <p:sp>
          <p:nvSpPr>
            <p:cNvPr id="35" name="object 33"/>
            <p:cNvSpPr/>
            <p:nvPr/>
          </p:nvSpPr>
          <p:spPr>
            <a:xfrm>
              <a:off x="3835527" y="5021076"/>
              <a:ext cx="1024240" cy="1025932"/>
            </a:xfrm>
            <a:prstGeom prst="rect">
              <a:avLst/>
            </a:prstGeom>
            <a:blipFill>
              <a:blip r:embed="rId5" cstate="print"/>
              <a:stretch>
                <a:fillRect/>
              </a:stretch>
            </a:blipFill>
          </p:spPr>
          <p:txBody>
            <a:bodyPr wrap="square" lIns="0" tIns="0" rIns="0" bIns="0" rtlCol="0"/>
            <a:lstStyle/>
            <a:p>
              <a:endParaRPr sz="1588"/>
            </a:p>
          </p:txBody>
        </p:sp>
        <p:sp>
          <p:nvSpPr>
            <p:cNvPr id="36" name="object 34"/>
            <p:cNvSpPr txBox="1"/>
            <p:nvPr/>
          </p:nvSpPr>
          <p:spPr>
            <a:xfrm>
              <a:off x="5242979" y="6068814"/>
              <a:ext cx="646579" cy="135743"/>
            </a:xfrm>
            <a:prstGeom prst="rect">
              <a:avLst/>
            </a:prstGeom>
          </p:spPr>
          <p:txBody>
            <a:bodyPr vert="horz" wrap="square" lIns="0" tIns="0" rIns="0" bIns="0" rtlCol="0">
              <a:spAutoFit/>
            </a:bodyPr>
            <a:lstStyle/>
            <a:p>
              <a:pPr marL="11206"/>
              <a:r>
                <a:rPr sz="882" b="1" dirty="0">
                  <a:solidFill>
                    <a:srgbClr val="4C4D4F"/>
                  </a:solidFill>
                  <a:latin typeface="Calibri"/>
                  <a:cs typeface="Calibri"/>
                </a:rPr>
                <a:t>Uni</a:t>
              </a:r>
              <a:r>
                <a:rPr sz="882" b="1" spc="-13" dirty="0">
                  <a:solidFill>
                    <a:srgbClr val="4C4D4F"/>
                  </a:solidFill>
                  <a:latin typeface="Calibri"/>
                  <a:cs typeface="Calibri"/>
                </a:rPr>
                <a:t>t</a:t>
              </a:r>
              <a:r>
                <a:rPr sz="882" b="1" dirty="0">
                  <a:solidFill>
                    <a:srgbClr val="4C4D4F"/>
                  </a:solidFill>
                  <a:latin typeface="Calibri"/>
                  <a:cs typeface="Calibri"/>
                </a:rPr>
                <a:t>ed S</a:t>
              </a:r>
              <a:r>
                <a:rPr sz="882" b="1" spc="-13" dirty="0">
                  <a:solidFill>
                    <a:srgbClr val="4C4D4F"/>
                  </a:solidFill>
                  <a:latin typeface="Calibri"/>
                  <a:cs typeface="Calibri"/>
                </a:rPr>
                <a:t>t</a:t>
              </a:r>
              <a:r>
                <a:rPr sz="882" b="1" spc="-9" dirty="0">
                  <a:solidFill>
                    <a:srgbClr val="4C4D4F"/>
                  </a:solidFill>
                  <a:latin typeface="Calibri"/>
                  <a:cs typeface="Calibri"/>
                </a:rPr>
                <a:t>a</a:t>
              </a:r>
              <a:r>
                <a:rPr sz="882" b="1" spc="-13" dirty="0">
                  <a:solidFill>
                    <a:srgbClr val="4C4D4F"/>
                  </a:solidFill>
                  <a:latin typeface="Calibri"/>
                  <a:cs typeface="Calibri"/>
                </a:rPr>
                <a:t>t</a:t>
              </a:r>
              <a:r>
                <a:rPr sz="882" b="1" dirty="0">
                  <a:solidFill>
                    <a:srgbClr val="4C4D4F"/>
                  </a:solidFill>
                  <a:latin typeface="Calibri"/>
                  <a:cs typeface="Calibri"/>
                </a:rPr>
                <a:t>es</a:t>
              </a:r>
              <a:endParaRPr sz="882">
                <a:latin typeface="Calibri"/>
                <a:cs typeface="Calibri"/>
              </a:endParaRPr>
            </a:p>
          </p:txBody>
        </p:sp>
        <p:sp>
          <p:nvSpPr>
            <p:cNvPr id="37" name="object 35"/>
            <p:cNvSpPr/>
            <p:nvPr/>
          </p:nvSpPr>
          <p:spPr>
            <a:xfrm>
              <a:off x="5053954" y="5021681"/>
              <a:ext cx="1024240" cy="1025932"/>
            </a:xfrm>
            <a:prstGeom prst="rect">
              <a:avLst/>
            </a:prstGeom>
            <a:blipFill>
              <a:blip r:embed="rId6" cstate="print"/>
              <a:stretch>
                <a:fillRect/>
              </a:stretch>
            </a:blipFill>
          </p:spPr>
          <p:txBody>
            <a:bodyPr wrap="square" lIns="0" tIns="0" rIns="0" bIns="0" rtlCol="0"/>
            <a:lstStyle/>
            <a:p>
              <a:endParaRPr sz="1588"/>
            </a:p>
          </p:txBody>
        </p:sp>
        <p:sp>
          <p:nvSpPr>
            <p:cNvPr id="38" name="object 36"/>
            <p:cNvSpPr txBox="1"/>
            <p:nvPr/>
          </p:nvSpPr>
          <p:spPr>
            <a:xfrm>
              <a:off x="5170492" y="5059505"/>
              <a:ext cx="820831" cy="244362"/>
            </a:xfrm>
            <a:prstGeom prst="rect">
              <a:avLst/>
            </a:prstGeom>
          </p:spPr>
          <p:txBody>
            <a:bodyPr vert="horz" wrap="square" lIns="0" tIns="0" rIns="0" bIns="0" rtlCol="0">
              <a:spAutoFit/>
            </a:bodyPr>
            <a:lstStyle/>
            <a:p>
              <a:pPr marL="11206"/>
              <a:r>
                <a:rPr sz="1588" b="1" dirty="0">
                  <a:solidFill>
                    <a:srgbClr val="4C4D4F"/>
                  </a:solidFill>
                  <a:latin typeface="Calibri"/>
                  <a:cs typeface="Calibri"/>
                </a:rPr>
                <a:t>105</a:t>
              </a:r>
              <a:r>
                <a:rPr sz="1588" b="1" spc="-101" dirty="0">
                  <a:solidFill>
                    <a:srgbClr val="4C4D4F"/>
                  </a:solidFill>
                  <a:latin typeface="Calibri"/>
                  <a:cs typeface="Calibri"/>
                </a:rPr>
                <a:t> </a:t>
              </a:r>
              <a:r>
                <a:rPr sz="706" b="1" dirty="0">
                  <a:solidFill>
                    <a:srgbClr val="4C4D4F"/>
                  </a:solidFill>
                  <a:latin typeface="Calibri"/>
                  <a:cs typeface="Calibri"/>
                </a:rPr>
                <a:t>pe</a:t>
              </a:r>
              <a:r>
                <a:rPr sz="706" b="1" spc="-9" dirty="0">
                  <a:solidFill>
                    <a:srgbClr val="4C4D4F"/>
                  </a:solidFill>
                  <a:latin typeface="Calibri"/>
                  <a:cs typeface="Calibri"/>
                </a:rPr>
                <a:t>r</a:t>
              </a:r>
              <a:r>
                <a:rPr sz="706" b="1" dirty="0">
                  <a:solidFill>
                    <a:srgbClr val="4C4D4F"/>
                  </a:solidFill>
                  <a:latin typeface="Calibri"/>
                  <a:cs typeface="Calibri"/>
                </a:rPr>
                <a:t>sons/m</a:t>
              </a:r>
              <a:r>
                <a:rPr sz="706" b="1" spc="-4" dirty="0">
                  <a:solidFill>
                    <a:srgbClr val="4C4D4F"/>
                  </a:solidFill>
                  <a:latin typeface="Calibri"/>
                  <a:cs typeface="Calibri"/>
                </a:rPr>
                <a:t>i</a:t>
              </a:r>
              <a:r>
                <a:rPr sz="728" b="1" spc="19" baseline="35353" dirty="0">
                  <a:solidFill>
                    <a:srgbClr val="4C4D4F"/>
                  </a:solidFill>
                  <a:latin typeface="Calibri"/>
                  <a:cs typeface="Calibri"/>
                </a:rPr>
                <a:t>2</a:t>
              </a:r>
              <a:endParaRPr sz="728" baseline="35353">
                <a:latin typeface="Calibri"/>
                <a:cs typeface="Calibri"/>
              </a:endParaRPr>
            </a:p>
          </p:txBody>
        </p:sp>
        <p:sp>
          <p:nvSpPr>
            <p:cNvPr id="39" name="object 37"/>
            <p:cNvSpPr/>
            <p:nvPr/>
          </p:nvSpPr>
          <p:spPr>
            <a:xfrm>
              <a:off x="2598285" y="5021076"/>
              <a:ext cx="1024240" cy="1025932"/>
            </a:xfrm>
            <a:prstGeom prst="rect">
              <a:avLst/>
            </a:prstGeom>
            <a:blipFill>
              <a:blip r:embed="rId7" cstate="print"/>
              <a:stretch>
                <a:fillRect/>
              </a:stretch>
            </a:blipFill>
          </p:spPr>
          <p:txBody>
            <a:bodyPr wrap="square" lIns="0" tIns="0" rIns="0" bIns="0" rtlCol="0"/>
            <a:lstStyle/>
            <a:p>
              <a:endParaRPr sz="1588"/>
            </a:p>
          </p:txBody>
        </p:sp>
        <p:sp>
          <p:nvSpPr>
            <p:cNvPr id="40" name="object 38"/>
            <p:cNvSpPr txBox="1"/>
            <p:nvPr/>
          </p:nvSpPr>
          <p:spPr>
            <a:xfrm>
              <a:off x="2721997" y="5058900"/>
              <a:ext cx="2032747" cy="244362"/>
            </a:xfrm>
            <a:prstGeom prst="rect">
              <a:avLst/>
            </a:prstGeom>
          </p:spPr>
          <p:txBody>
            <a:bodyPr vert="horz" wrap="square" lIns="0" tIns="0" rIns="0" bIns="0" rtlCol="0">
              <a:spAutoFit/>
            </a:bodyPr>
            <a:lstStyle/>
            <a:p>
              <a:pPr marL="11206">
                <a:tabLst>
                  <a:tab pos="1222627" algn="l"/>
                </a:tabLst>
              </a:pPr>
              <a:r>
                <a:rPr sz="1588" b="1" spc="-4" dirty="0">
                  <a:solidFill>
                    <a:srgbClr val="A5B97E"/>
                  </a:solidFill>
                  <a:latin typeface="Calibri"/>
                  <a:cs typeface="Calibri"/>
                </a:rPr>
                <a:t>446</a:t>
              </a:r>
              <a:r>
                <a:rPr sz="1588" b="1" spc="-101" dirty="0">
                  <a:solidFill>
                    <a:srgbClr val="A5B97E"/>
                  </a:solidFill>
                  <a:latin typeface="Calibri"/>
                  <a:cs typeface="Calibri"/>
                </a:rPr>
                <a:t> </a:t>
              </a:r>
              <a:r>
                <a:rPr sz="706" b="1" dirty="0">
                  <a:solidFill>
                    <a:srgbClr val="A5B97E"/>
                  </a:solidFill>
                  <a:latin typeface="Calibri"/>
                  <a:cs typeface="Calibri"/>
                </a:rPr>
                <a:t>pe</a:t>
              </a:r>
              <a:r>
                <a:rPr sz="706" b="1" spc="-9" dirty="0">
                  <a:solidFill>
                    <a:srgbClr val="A5B97E"/>
                  </a:solidFill>
                  <a:latin typeface="Calibri"/>
                  <a:cs typeface="Calibri"/>
                </a:rPr>
                <a:t>r</a:t>
              </a:r>
              <a:r>
                <a:rPr sz="706" b="1" dirty="0">
                  <a:solidFill>
                    <a:srgbClr val="A5B97E"/>
                  </a:solidFill>
                  <a:latin typeface="Calibri"/>
                  <a:cs typeface="Calibri"/>
                </a:rPr>
                <a:t>sons/m</a:t>
              </a:r>
              <a:r>
                <a:rPr sz="706" b="1" spc="-4" dirty="0">
                  <a:solidFill>
                    <a:srgbClr val="A5B97E"/>
                  </a:solidFill>
                  <a:latin typeface="Calibri"/>
                  <a:cs typeface="Calibri"/>
                </a:rPr>
                <a:t>i</a:t>
              </a:r>
              <a:r>
                <a:rPr sz="728" b="1" spc="19" baseline="35353" dirty="0">
                  <a:solidFill>
                    <a:srgbClr val="A5B97E"/>
                  </a:solidFill>
                  <a:latin typeface="Calibri"/>
                  <a:cs typeface="Calibri"/>
                </a:rPr>
                <a:t>2</a:t>
              </a:r>
              <a:r>
                <a:rPr sz="728" b="1" baseline="35353" dirty="0">
                  <a:solidFill>
                    <a:srgbClr val="A5B97E"/>
                  </a:solidFill>
                  <a:latin typeface="Calibri"/>
                  <a:cs typeface="Calibri"/>
                </a:rPr>
                <a:t>	</a:t>
              </a:r>
              <a:r>
                <a:rPr sz="1588" b="1" dirty="0">
                  <a:solidFill>
                    <a:srgbClr val="0089A7"/>
                  </a:solidFill>
                  <a:latin typeface="Calibri"/>
                  <a:cs typeface="Calibri"/>
                </a:rPr>
                <a:t>319</a:t>
              </a:r>
              <a:r>
                <a:rPr sz="1588" b="1" spc="-101" dirty="0">
                  <a:solidFill>
                    <a:srgbClr val="0089A7"/>
                  </a:solidFill>
                  <a:latin typeface="Calibri"/>
                  <a:cs typeface="Calibri"/>
                </a:rPr>
                <a:t> </a:t>
              </a:r>
              <a:r>
                <a:rPr sz="706" b="1" dirty="0">
                  <a:solidFill>
                    <a:srgbClr val="0089A7"/>
                  </a:solidFill>
                  <a:latin typeface="Calibri"/>
                  <a:cs typeface="Calibri"/>
                </a:rPr>
                <a:t>pe</a:t>
              </a:r>
              <a:r>
                <a:rPr sz="706" b="1" spc="-9" dirty="0">
                  <a:solidFill>
                    <a:srgbClr val="0089A7"/>
                  </a:solidFill>
                  <a:latin typeface="Calibri"/>
                  <a:cs typeface="Calibri"/>
                </a:rPr>
                <a:t>r</a:t>
              </a:r>
              <a:r>
                <a:rPr sz="706" b="1" dirty="0">
                  <a:solidFill>
                    <a:srgbClr val="0089A7"/>
                  </a:solidFill>
                  <a:latin typeface="Calibri"/>
                  <a:cs typeface="Calibri"/>
                </a:rPr>
                <a:t>sons/m</a:t>
              </a:r>
              <a:r>
                <a:rPr sz="706" b="1" spc="-4" dirty="0">
                  <a:solidFill>
                    <a:srgbClr val="0089A7"/>
                  </a:solidFill>
                  <a:latin typeface="Calibri"/>
                  <a:cs typeface="Calibri"/>
                </a:rPr>
                <a:t>i</a:t>
              </a:r>
              <a:r>
                <a:rPr sz="728" b="1" spc="19" baseline="35353" dirty="0">
                  <a:solidFill>
                    <a:srgbClr val="0089A7"/>
                  </a:solidFill>
                  <a:latin typeface="Calibri"/>
                  <a:cs typeface="Calibri"/>
                </a:rPr>
                <a:t>2</a:t>
              </a:r>
              <a:endParaRPr sz="728" baseline="35353">
                <a:latin typeface="Calibri"/>
                <a:cs typeface="Calibri"/>
              </a:endParaRPr>
            </a:p>
          </p:txBody>
        </p:sp>
        <p:sp>
          <p:nvSpPr>
            <p:cNvPr id="41" name="object 39"/>
            <p:cNvSpPr txBox="1"/>
            <p:nvPr/>
          </p:nvSpPr>
          <p:spPr>
            <a:xfrm>
              <a:off x="3868253" y="6068209"/>
              <a:ext cx="959224" cy="256480"/>
            </a:xfrm>
            <a:prstGeom prst="rect">
              <a:avLst/>
            </a:prstGeom>
          </p:spPr>
          <p:txBody>
            <a:bodyPr vert="horz" wrap="square" lIns="0" tIns="0" rIns="0" bIns="0" rtlCol="0">
              <a:spAutoFit/>
            </a:bodyPr>
            <a:lstStyle/>
            <a:p>
              <a:pPr algn="ctr">
                <a:lnSpc>
                  <a:spcPts val="1015"/>
                </a:lnSpc>
              </a:pPr>
              <a:r>
                <a:rPr sz="882" b="1" spc="-9" dirty="0">
                  <a:solidFill>
                    <a:srgbClr val="409AB1"/>
                  </a:solidFill>
                  <a:latin typeface="Calibri"/>
                  <a:cs typeface="Calibri"/>
                </a:rPr>
                <a:t>Coa</a:t>
              </a:r>
              <a:r>
                <a:rPr sz="882" b="1" spc="-18" dirty="0">
                  <a:solidFill>
                    <a:srgbClr val="409AB1"/>
                  </a:solidFill>
                  <a:latin typeface="Calibri"/>
                  <a:cs typeface="Calibri"/>
                </a:rPr>
                <a:t>s</a:t>
              </a:r>
              <a:r>
                <a:rPr sz="882" b="1" spc="-13" dirty="0">
                  <a:solidFill>
                    <a:srgbClr val="409AB1"/>
                  </a:solidFill>
                  <a:latin typeface="Calibri"/>
                  <a:cs typeface="Calibri"/>
                </a:rPr>
                <a:t>t</a:t>
              </a:r>
              <a:r>
                <a:rPr sz="882" b="1" spc="-4" dirty="0">
                  <a:solidFill>
                    <a:srgbClr val="409AB1"/>
                  </a:solidFill>
                  <a:latin typeface="Calibri"/>
                  <a:cs typeface="Calibri"/>
                </a:rPr>
                <a:t>al</a:t>
              </a:r>
              <a:endParaRPr sz="882">
                <a:latin typeface="Calibri"/>
                <a:cs typeface="Calibri"/>
              </a:endParaRPr>
            </a:p>
            <a:p>
              <a:pPr algn="ctr">
                <a:lnSpc>
                  <a:spcPts val="1015"/>
                </a:lnSpc>
              </a:pPr>
              <a:r>
                <a:rPr sz="882" b="1" spc="-35" dirty="0">
                  <a:solidFill>
                    <a:srgbClr val="409AB1"/>
                  </a:solidFill>
                  <a:latin typeface="Calibri"/>
                  <a:cs typeface="Calibri"/>
                </a:rPr>
                <a:t>W</a:t>
              </a:r>
              <a:r>
                <a:rPr sz="882" b="1" spc="-9" dirty="0">
                  <a:solidFill>
                    <a:srgbClr val="409AB1"/>
                  </a:solidFill>
                  <a:latin typeface="Calibri"/>
                  <a:cs typeface="Calibri"/>
                </a:rPr>
                <a:t>a</a:t>
              </a:r>
              <a:r>
                <a:rPr sz="882" b="1" spc="-13" dirty="0">
                  <a:solidFill>
                    <a:srgbClr val="409AB1"/>
                  </a:solidFill>
                  <a:latin typeface="Calibri"/>
                  <a:cs typeface="Calibri"/>
                </a:rPr>
                <a:t>t</a:t>
              </a:r>
              <a:r>
                <a:rPr sz="882" b="1" dirty="0">
                  <a:solidFill>
                    <a:srgbClr val="409AB1"/>
                  </a:solidFill>
                  <a:latin typeface="Calibri"/>
                  <a:cs typeface="Calibri"/>
                </a:rPr>
                <a:t>e</a:t>
              </a:r>
              <a:r>
                <a:rPr sz="882" b="1" spc="-13" dirty="0">
                  <a:solidFill>
                    <a:srgbClr val="409AB1"/>
                  </a:solidFill>
                  <a:latin typeface="Calibri"/>
                  <a:cs typeface="Calibri"/>
                </a:rPr>
                <a:t>r</a:t>
              </a:r>
              <a:r>
                <a:rPr sz="882" b="1" dirty="0">
                  <a:solidFill>
                    <a:srgbClr val="409AB1"/>
                  </a:solidFill>
                  <a:latin typeface="Calibri"/>
                  <a:cs typeface="Calibri"/>
                </a:rPr>
                <a:t>shed Cou</a:t>
              </a:r>
              <a:r>
                <a:rPr sz="882" b="1" spc="-13" dirty="0">
                  <a:solidFill>
                    <a:srgbClr val="409AB1"/>
                  </a:solidFill>
                  <a:latin typeface="Calibri"/>
                  <a:cs typeface="Calibri"/>
                </a:rPr>
                <a:t>n</a:t>
              </a:r>
              <a:r>
                <a:rPr sz="882" b="1" spc="-4" dirty="0">
                  <a:solidFill>
                    <a:srgbClr val="409AB1"/>
                  </a:solidFill>
                  <a:latin typeface="Calibri"/>
                  <a:cs typeface="Calibri"/>
                </a:rPr>
                <a:t>ties</a:t>
              </a:r>
              <a:endParaRPr sz="882">
                <a:latin typeface="Calibri"/>
                <a:cs typeface="Calibri"/>
              </a:endParaRPr>
            </a:p>
          </p:txBody>
        </p:sp>
        <p:sp>
          <p:nvSpPr>
            <p:cNvPr id="42" name="object 40"/>
            <p:cNvSpPr/>
            <p:nvPr/>
          </p:nvSpPr>
          <p:spPr>
            <a:xfrm>
              <a:off x="6244142" y="4622257"/>
              <a:ext cx="350184" cy="350744"/>
            </a:xfrm>
            <a:custGeom>
              <a:avLst/>
              <a:gdLst/>
              <a:ahLst/>
              <a:cxnLst/>
              <a:rect l="l" t="t" r="r" b="b"/>
              <a:pathLst>
                <a:path w="396875" h="397510">
                  <a:moveTo>
                    <a:pt x="198170" y="0"/>
                  </a:moveTo>
                  <a:lnTo>
                    <a:pt x="0" y="199885"/>
                  </a:lnTo>
                  <a:lnTo>
                    <a:pt x="198170" y="397510"/>
                  </a:lnTo>
                  <a:lnTo>
                    <a:pt x="396341" y="196418"/>
                  </a:lnTo>
                  <a:lnTo>
                    <a:pt x="198170" y="0"/>
                  </a:lnTo>
                  <a:close/>
                </a:path>
              </a:pathLst>
            </a:custGeom>
            <a:solidFill>
              <a:srgbClr val="4C4D4F"/>
            </a:solidFill>
          </p:spPr>
          <p:txBody>
            <a:bodyPr wrap="square" lIns="0" tIns="0" rIns="0" bIns="0" rtlCol="0"/>
            <a:lstStyle/>
            <a:p>
              <a:endParaRPr sz="1588"/>
            </a:p>
          </p:txBody>
        </p:sp>
        <p:sp>
          <p:nvSpPr>
            <p:cNvPr id="43" name="object 41"/>
            <p:cNvSpPr txBox="1"/>
            <p:nvPr/>
          </p:nvSpPr>
          <p:spPr>
            <a:xfrm>
              <a:off x="7120264" y="5813584"/>
              <a:ext cx="249891" cy="135743"/>
            </a:xfrm>
            <a:prstGeom prst="rect">
              <a:avLst/>
            </a:prstGeom>
          </p:spPr>
          <p:txBody>
            <a:bodyPr vert="horz" wrap="square" lIns="0" tIns="0" rIns="0" bIns="0" rtlCol="0">
              <a:spAutoFit/>
            </a:bodyPr>
            <a:lstStyle/>
            <a:p>
              <a:pPr marL="11206"/>
              <a:r>
                <a:rPr sz="882" spc="-4" dirty="0">
                  <a:solidFill>
                    <a:srgbClr val="231F20"/>
                  </a:solidFill>
                  <a:latin typeface="Calibri"/>
                  <a:cs typeface="Calibri"/>
                </a:rPr>
                <a:t>1970</a:t>
              </a:r>
              <a:endParaRPr sz="882">
                <a:latin typeface="Calibri"/>
                <a:cs typeface="Calibri"/>
              </a:endParaRPr>
            </a:p>
          </p:txBody>
        </p:sp>
        <p:sp>
          <p:nvSpPr>
            <p:cNvPr id="44" name="object 42"/>
            <p:cNvSpPr txBox="1"/>
            <p:nvPr/>
          </p:nvSpPr>
          <p:spPr>
            <a:xfrm>
              <a:off x="7612208" y="5813584"/>
              <a:ext cx="249891" cy="135743"/>
            </a:xfrm>
            <a:prstGeom prst="rect">
              <a:avLst/>
            </a:prstGeom>
          </p:spPr>
          <p:txBody>
            <a:bodyPr vert="horz" wrap="square" lIns="0" tIns="0" rIns="0" bIns="0" rtlCol="0">
              <a:spAutoFit/>
            </a:bodyPr>
            <a:lstStyle/>
            <a:p>
              <a:pPr marL="11206"/>
              <a:r>
                <a:rPr sz="882" spc="-4" dirty="0">
                  <a:solidFill>
                    <a:srgbClr val="231F20"/>
                  </a:solidFill>
                  <a:latin typeface="Calibri"/>
                  <a:cs typeface="Calibri"/>
                </a:rPr>
                <a:t>1980</a:t>
              </a:r>
              <a:endParaRPr sz="882">
                <a:latin typeface="Calibri"/>
                <a:cs typeface="Calibri"/>
              </a:endParaRPr>
            </a:p>
          </p:txBody>
        </p:sp>
        <p:sp>
          <p:nvSpPr>
            <p:cNvPr id="45" name="object 43"/>
            <p:cNvSpPr txBox="1"/>
            <p:nvPr/>
          </p:nvSpPr>
          <p:spPr>
            <a:xfrm>
              <a:off x="8104154" y="5813584"/>
              <a:ext cx="249891" cy="135743"/>
            </a:xfrm>
            <a:prstGeom prst="rect">
              <a:avLst/>
            </a:prstGeom>
          </p:spPr>
          <p:txBody>
            <a:bodyPr vert="horz" wrap="square" lIns="0" tIns="0" rIns="0" bIns="0" rtlCol="0">
              <a:spAutoFit/>
            </a:bodyPr>
            <a:lstStyle/>
            <a:p>
              <a:pPr marL="11206"/>
              <a:r>
                <a:rPr sz="882" spc="-4" dirty="0">
                  <a:solidFill>
                    <a:srgbClr val="231F20"/>
                  </a:solidFill>
                  <a:latin typeface="Calibri"/>
                  <a:cs typeface="Calibri"/>
                </a:rPr>
                <a:t>1990</a:t>
              </a:r>
              <a:endParaRPr sz="882">
                <a:latin typeface="Calibri"/>
                <a:cs typeface="Calibri"/>
              </a:endParaRPr>
            </a:p>
          </p:txBody>
        </p:sp>
        <p:sp>
          <p:nvSpPr>
            <p:cNvPr id="46" name="object 44"/>
            <p:cNvSpPr txBox="1"/>
            <p:nvPr/>
          </p:nvSpPr>
          <p:spPr>
            <a:xfrm>
              <a:off x="8617228" y="5813584"/>
              <a:ext cx="249891" cy="135743"/>
            </a:xfrm>
            <a:prstGeom prst="rect">
              <a:avLst/>
            </a:prstGeom>
          </p:spPr>
          <p:txBody>
            <a:bodyPr vert="horz" wrap="square" lIns="0" tIns="0" rIns="0" bIns="0" rtlCol="0">
              <a:spAutoFit/>
            </a:bodyPr>
            <a:lstStyle/>
            <a:p>
              <a:pPr marL="11206"/>
              <a:r>
                <a:rPr sz="882" spc="-4" dirty="0">
                  <a:solidFill>
                    <a:srgbClr val="231F20"/>
                  </a:solidFill>
                  <a:latin typeface="Calibri"/>
                  <a:cs typeface="Calibri"/>
                </a:rPr>
                <a:t>2000</a:t>
              </a:r>
              <a:endParaRPr sz="882">
                <a:latin typeface="Calibri"/>
                <a:cs typeface="Calibri"/>
              </a:endParaRPr>
            </a:p>
          </p:txBody>
        </p:sp>
        <p:sp>
          <p:nvSpPr>
            <p:cNvPr id="47" name="object 45"/>
            <p:cNvSpPr txBox="1"/>
            <p:nvPr/>
          </p:nvSpPr>
          <p:spPr>
            <a:xfrm>
              <a:off x="9110458" y="5813584"/>
              <a:ext cx="249891" cy="135743"/>
            </a:xfrm>
            <a:prstGeom prst="rect">
              <a:avLst/>
            </a:prstGeom>
          </p:spPr>
          <p:txBody>
            <a:bodyPr vert="horz" wrap="square" lIns="0" tIns="0" rIns="0" bIns="0" rtlCol="0">
              <a:spAutoFit/>
            </a:bodyPr>
            <a:lstStyle/>
            <a:p>
              <a:pPr marL="11206"/>
              <a:r>
                <a:rPr sz="882" spc="-4" dirty="0">
                  <a:solidFill>
                    <a:srgbClr val="231F20"/>
                  </a:solidFill>
                  <a:latin typeface="Calibri"/>
                  <a:cs typeface="Calibri"/>
                </a:rPr>
                <a:t>2010</a:t>
              </a:r>
              <a:endParaRPr sz="882">
                <a:latin typeface="Calibri"/>
                <a:cs typeface="Calibri"/>
              </a:endParaRPr>
            </a:p>
          </p:txBody>
        </p:sp>
        <p:sp>
          <p:nvSpPr>
            <p:cNvPr id="48" name="object 46"/>
            <p:cNvSpPr txBox="1"/>
            <p:nvPr/>
          </p:nvSpPr>
          <p:spPr>
            <a:xfrm>
              <a:off x="9611871" y="5813584"/>
              <a:ext cx="249891" cy="135743"/>
            </a:xfrm>
            <a:prstGeom prst="rect">
              <a:avLst/>
            </a:prstGeom>
          </p:spPr>
          <p:txBody>
            <a:bodyPr vert="horz" wrap="square" lIns="0" tIns="0" rIns="0" bIns="0" rtlCol="0">
              <a:spAutoFit/>
            </a:bodyPr>
            <a:lstStyle/>
            <a:p>
              <a:pPr marL="11206"/>
              <a:r>
                <a:rPr sz="882" spc="-4" dirty="0">
                  <a:solidFill>
                    <a:srgbClr val="231F20"/>
                  </a:solidFill>
                  <a:latin typeface="Calibri"/>
                  <a:cs typeface="Calibri"/>
                </a:rPr>
                <a:t>2020</a:t>
              </a:r>
              <a:endParaRPr sz="882">
                <a:latin typeface="Calibri"/>
                <a:cs typeface="Calibri"/>
              </a:endParaRPr>
            </a:p>
          </p:txBody>
        </p:sp>
        <p:sp>
          <p:nvSpPr>
            <p:cNvPr id="49" name="object 47"/>
            <p:cNvSpPr txBox="1"/>
            <p:nvPr/>
          </p:nvSpPr>
          <p:spPr>
            <a:xfrm>
              <a:off x="6643082" y="4432594"/>
              <a:ext cx="108619" cy="902634"/>
            </a:xfrm>
            <a:prstGeom prst="rect">
              <a:avLst/>
            </a:prstGeom>
          </p:spPr>
          <p:txBody>
            <a:bodyPr vert="vert270" wrap="square" lIns="0" tIns="0" rIns="0" bIns="0" rtlCol="0">
              <a:spAutoFit/>
            </a:bodyPr>
            <a:lstStyle/>
            <a:p>
              <a:pPr marL="11206"/>
              <a:r>
                <a:rPr sz="706" spc="-18" dirty="0">
                  <a:solidFill>
                    <a:srgbClr val="231F20"/>
                  </a:solidFill>
                  <a:latin typeface="Calibri"/>
                  <a:cs typeface="Calibri"/>
                </a:rPr>
                <a:t>P</a:t>
              </a:r>
              <a:r>
                <a:rPr sz="706" dirty="0">
                  <a:solidFill>
                    <a:srgbClr val="231F20"/>
                  </a:solidFill>
                  <a:latin typeface="Calibri"/>
                  <a:cs typeface="Calibri"/>
                </a:rPr>
                <a:t>e</a:t>
              </a:r>
              <a:r>
                <a:rPr sz="706" spc="-13" dirty="0">
                  <a:solidFill>
                    <a:srgbClr val="231F20"/>
                  </a:solidFill>
                  <a:latin typeface="Calibri"/>
                  <a:cs typeface="Calibri"/>
                </a:rPr>
                <a:t>r</a:t>
              </a:r>
              <a:r>
                <a:rPr sz="706" dirty="0">
                  <a:solidFill>
                    <a:srgbClr val="231F20"/>
                  </a:solidFill>
                  <a:latin typeface="Calibri"/>
                  <a:cs typeface="Calibri"/>
                </a:rPr>
                <a:t>sons </a:t>
              </a:r>
              <a:r>
                <a:rPr sz="706" spc="-18" dirty="0">
                  <a:solidFill>
                    <a:srgbClr val="231F20"/>
                  </a:solidFill>
                  <a:latin typeface="Calibri"/>
                  <a:cs typeface="Calibri"/>
                </a:rPr>
                <a:t>P</a:t>
              </a:r>
              <a:r>
                <a:rPr sz="706" dirty="0">
                  <a:solidFill>
                    <a:srgbClr val="231F20"/>
                  </a:solidFill>
                  <a:latin typeface="Calibri"/>
                  <a:cs typeface="Calibri"/>
                </a:rPr>
                <a:t>er Squa</a:t>
              </a:r>
              <a:r>
                <a:rPr sz="706" spc="-13" dirty="0">
                  <a:solidFill>
                    <a:srgbClr val="231F20"/>
                  </a:solidFill>
                  <a:latin typeface="Calibri"/>
                  <a:cs typeface="Calibri"/>
                </a:rPr>
                <a:t>r</a:t>
              </a:r>
              <a:r>
                <a:rPr sz="706" dirty="0">
                  <a:solidFill>
                    <a:srgbClr val="231F20"/>
                  </a:solidFill>
                  <a:latin typeface="Calibri"/>
                  <a:cs typeface="Calibri"/>
                </a:rPr>
                <a:t>e Mile</a:t>
              </a:r>
              <a:endParaRPr sz="706">
                <a:latin typeface="Calibri"/>
                <a:cs typeface="Calibri"/>
              </a:endParaRPr>
            </a:p>
          </p:txBody>
        </p:sp>
        <p:sp>
          <p:nvSpPr>
            <p:cNvPr id="50" name="object 48"/>
            <p:cNvSpPr txBox="1"/>
            <p:nvPr/>
          </p:nvSpPr>
          <p:spPr>
            <a:xfrm>
              <a:off x="6797195" y="3810601"/>
              <a:ext cx="193301" cy="135743"/>
            </a:xfrm>
            <a:prstGeom prst="rect">
              <a:avLst/>
            </a:prstGeom>
          </p:spPr>
          <p:txBody>
            <a:bodyPr vert="horz" wrap="square" lIns="0" tIns="0" rIns="0" bIns="0" rtlCol="0">
              <a:spAutoFit/>
            </a:bodyPr>
            <a:lstStyle/>
            <a:p>
              <a:pPr marL="11206"/>
              <a:r>
                <a:rPr sz="882" dirty="0">
                  <a:solidFill>
                    <a:srgbClr val="231F20"/>
                  </a:solidFill>
                  <a:latin typeface="Calibri"/>
                  <a:cs typeface="Calibri"/>
                </a:rPr>
                <a:t>500</a:t>
              </a:r>
              <a:endParaRPr sz="882">
                <a:latin typeface="Calibri"/>
                <a:cs typeface="Calibri"/>
              </a:endParaRPr>
            </a:p>
          </p:txBody>
        </p:sp>
        <p:sp>
          <p:nvSpPr>
            <p:cNvPr id="51" name="object 49"/>
            <p:cNvSpPr txBox="1"/>
            <p:nvPr/>
          </p:nvSpPr>
          <p:spPr>
            <a:xfrm>
              <a:off x="6797195" y="4186864"/>
              <a:ext cx="193301" cy="135743"/>
            </a:xfrm>
            <a:prstGeom prst="rect">
              <a:avLst/>
            </a:prstGeom>
          </p:spPr>
          <p:txBody>
            <a:bodyPr vert="horz" wrap="square" lIns="0" tIns="0" rIns="0" bIns="0" rtlCol="0">
              <a:spAutoFit/>
            </a:bodyPr>
            <a:lstStyle/>
            <a:p>
              <a:pPr marL="11206"/>
              <a:r>
                <a:rPr sz="882" dirty="0">
                  <a:solidFill>
                    <a:srgbClr val="231F20"/>
                  </a:solidFill>
                  <a:latin typeface="Calibri"/>
                  <a:cs typeface="Calibri"/>
                </a:rPr>
                <a:t>400</a:t>
              </a:r>
              <a:endParaRPr sz="882">
                <a:latin typeface="Calibri"/>
                <a:cs typeface="Calibri"/>
              </a:endParaRPr>
            </a:p>
          </p:txBody>
        </p:sp>
        <p:sp>
          <p:nvSpPr>
            <p:cNvPr id="52" name="object 50"/>
            <p:cNvSpPr txBox="1"/>
            <p:nvPr/>
          </p:nvSpPr>
          <p:spPr>
            <a:xfrm>
              <a:off x="6797195" y="4563126"/>
              <a:ext cx="193301" cy="135743"/>
            </a:xfrm>
            <a:prstGeom prst="rect">
              <a:avLst/>
            </a:prstGeom>
          </p:spPr>
          <p:txBody>
            <a:bodyPr vert="horz" wrap="square" lIns="0" tIns="0" rIns="0" bIns="0" rtlCol="0">
              <a:spAutoFit/>
            </a:bodyPr>
            <a:lstStyle/>
            <a:p>
              <a:pPr marL="11206"/>
              <a:r>
                <a:rPr sz="882" dirty="0">
                  <a:solidFill>
                    <a:srgbClr val="231F20"/>
                  </a:solidFill>
                  <a:latin typeface="Calibri"/>
                  <a:cs typeface="Calibri"/>
                </a:rPr>
                <a:t>300</a:t>
              </a:r>
              <a:endParaRPr sz="882">
                <a:latin typeface="Calibri"/>
                <a:cs typeface="Calibri"/>
              </a:endParaRPr>
            </a:p>
          </p:txBody>
        </p:sp>
        <p:sp>
          <p:nvSpPr>
            <p:cNvPr id="53" name="object 51"/>
            <p:cNvSpPr txBox="1"/>
            <p:nvPr/>
          </p:nvSpPr>
          <p:spPr>
            <a:xfrm>
              <a:off x="6797195" y="4939389"/>
              <a:ext cx="193301" cy="135743"/>
            </a:xfrm>
            <a:prstGeom prst="rect">
              <a:avLst/>
            </a:prstGeom>
          </p:spPr>
          <p:txBody>
            <a:bodyPr vert="horz" wrap="square" lIns="0" tIns="0" rIns="0" bIns="0" rtlCol="0">
              <a:spAutoFit/>
            </a:bodyPr>
            <a:lstStyle/>
            <a:p>
              <a:pPr marL="11206"/>
              <a:r>
                <a:rPr sz="882" dirty="0">
                  <a:solidFill>
                    <a:srgbClr val="231F20"/>
                  </a:solidFill>
                  <a:latin typeface="Calibri"/>
                  <a:cs typeface="Calibri"/>
                </a:rPr>
                <a:t>200</a:t>
              </a:r>
              <a:endParaRPr sz="882">
                <a:latin typeface="Calibri"/>
                <a:cs typeface="Calibri"/>
              </a:endParaRPr>
            </a:p>
          </p:txBody>
        </p:sp>
        <p:sp>
          <p:nvSpPr>
            <p:cNvPr id="54" name="object 52"/>
            <p:cNvSpPr txBox="1"/>
            <p:nvPr/>
          </p:nvSpPr>
          <p:spPr>
            <a:xfrm>
              <a:off x="6797195" y="5315652"/>
              <a:ext cx="193301" cy="135743"/>
            </a:xfrm>
            <a:prstGeom prst="rect">
              <a:avLst/>
            </a:prstGeom>
          </p:spPr>
          <p:txBody>
            <a:bodyPr vert="horz" wrap="square" lIns="0" tIns="0" rIns="0" bIns="0" rtlCol="0">
              <a:spAutoFit/>
            </a:bodyPr>
            <a:lstStyle/>
            <a:p>
              <a:pPr marL="11206"/>
              <a:r>
                <a:rPr sz="882" dirty="0">
                  <a:solidFill>
                    <a:srgbClr val="231F20"/>
                  </a:solidFill>
                  <a:latin typeface="Calibri"/>
                  <a:cs typeface="Calibri"/>
                </a:rPr>
                <a:t>100</a:t>
              </a:r>
              <a:endParaRPr sz="882">
                <a:latin typeface="Calibri"/>
                <a:cs typeface="Calibri"/>
              </a:endParaRPr>
            </a:p>
          </p:txBody>
        </p:sp>
        <p:sp>
          <p:nvSpPr>
            <p:cNvPr id="55" name="object 53"/>
            <p:cNvSpPr txBox="1"/>
            <p:nvPr/>
          </p:nvSpPr>
          <p:spPr>
            <a:xfrm>
              <a:off x="6908653" y="5691914"/>
              <a:ext cx="79562" cy="135743"/>
            </a:xfrm>
            <a:prstGeom prst="rect">
              <a:avLst/>
            </a:prstGeom>
          </p:spPr>
          <p:txBody>
            <a:bodyPr vert="horz" wrap="square" lIns="0" tIns="0" rIns="0" bIns="0" rtlCol="0">
              <a:spAutoFit/>
            </a:bodyPr>
            <a:lstStyle/>
            <a:p>
              <a:pPr marL="11206"/>
              <a:r>
                <a:rPr sz="882" dirty="0">
                  <a:solidFill>
                    <a:srgbClr val="231F20"/>
                  </a:solidFill>
                  <a:latin typeface="Calibri"/>
                  <a:cs typeface="Calibri"/>
                </a:rPr>
                <a:t>0</a:t>
              </a:r>
              <a:endParaRPr sz="882">
                <a:latin typeface="Calibri"/>
                <a:cs typeface="Calibri"/>
              </a:endParaRPr>
            </a:p>
          </p:txBody>
        </p:sp>
        <p:sp>
          <p:nvSpPr>
            <p:cNvPr id="56" name="object 54"/>
            <p:cNvSpPr/>
            <p:nvPr/>
          </p:nvSpPr>
          <p:spPr>
            <a:xfrm>
              <a:off x="7004002" y="5377680"/>
              <a:ext cx="2844613" cy="387162"/>
            </a:xfrm>
            <a:custGeom>
              <a:avLst/>
              <a:gdLst/>
              <a:ahLst/>
              <a:cxnLst/>
              <a:rect l="l" t="t" r="r" b="b"/>
              <a:pathLst>
                <a:path w="3223895" h="438784">
                  <a:moveTo>
                    <a:pt x="0" y="438429"/>
                  </a:moveTo>
                  <a:lnTo>
                    <a:pt x="3223907" y="438429"/>
                  </a:lnTo>
                  <a:lnTo>
                    <a:pt x="3223907" y="0"/>
                  </a:lnTo>
                  <a:lnTo>
                    <a:pt x="0" y="0"/>
                  </a:lnTo>
                  <a:lnTo>
                    <a:pt x="0" y="438429"/>
                  </a:lnTo>
                  <a:close/>
                </a:path>
              </a:pathLst>
            </a:custGeom>
            <a:solidFill>
              <a:srgbClr val="BCBEC0"/>
            </a:solidFill>
          </p:spPr>
          <p:txBody>
            <a:bodyPr wrap="square" lIns="0" tIns="0" rIns="0" bIns="0" rtlCol="0"/>
            <a:lstStyle/>
            <a:p>
              <a:endParaRPr sz="1588"/>
            </a:p>
          </p:txBody>
        </p:sp>
        <p:sp>
          <p:nvSpPr>
            <p:cNvPr id="57" name="object 55"/>
            <p:cNvSpPr/>
            <p:nvPr/>
          </p:nvSpPr>
          <p:spPr>
            <a:xfrm>
              <a:off x="7004002" y="4634842"/>
              <a:ext cx="2844613" cy="387162"/>
            </a:xfrm>
            <a:custGeom>
              <a:avLst/>
              <a:gdLst/>
              <a:ahLst/>
              <a:cxnLst/>
              <a:rect l="l" t="t" r="r" b="b"/>
              <a:pathLst>
                <a:path w="3223895" h="438785">
                  <a:moveTo>
                    <a:pt x="0" y="438416"/>
                  </a:moveTo>
                  <a:lnTo>
                    <a:pt x="3223907" y="438416"/>
                  </a:lnTo>
                  <a:lnTo>
                    <a:pt x="3223907" y="0"/>
                  </a:lnTo>
                  <a:lnTo>
                    <a:pt x="0" y="0"/>
                  </a:lnTo>
                  <a:lnTo>
                    <a:pt x="0" y="438416"/>
                  </a:lnTo>
                  <a:close/>
                </a:path>
              </a:pathLst>
            </a:custGeom>
            <a:solidFill>
              <a:srgbClr val="BCBEC0"/>
            </a:solidFill>
          </p:spPr>
          <p:txBody>
            <a:bodyPr wrap="square" lIns="0" tIns="0" rIns="0" bIns="0" rtlCol="0"/>
            <a:lstStyle/>
            <a:p>
              <a:endParaRPr sz="1588"/>
            </a:p>
          </p:txBody>
        </p:sp>
        <p:sp>
          <p:nvSpPr>
            <p:cNvPr id="58" name="object 56"/>
            <p:cNvSpPr/>
            <p:nvPr/>
          </p:nvSpPr>
          <p:spPr>
            <a:xfrm>
              <a:off x="7004002" y="3858868"/>
              <a:ext cx="2844613" cy="387162"/>
            </a:xfrm>
            <a:custGeom>
              <a:avLst/>
              <a:gdLst/>
              <a:ahLst/>
              <a:cxnLst/>
              <a:rect l="l" t="t" r="r" b="b"/>
              <a:pathLst>
                <a:path w="3223895" h="438785">
                  <a:moveTo>
                    <a:pt x="0" y="438429"/>
                  </a:moveTo>
                  <a:lnTo>
                    <a:pt x="3223907" y="438429"/>
                  </a:lnTo>
                  <a:lnTo>
                    <a:pt x="3223907" y="0"/>
                  </a:lnTo>
                  <a:lnTo>
                    <a:pt x="0" y="0"/>
                  </a:lnTo>
                  <a:lnTo>
                    <a:pt x="0" y="438429"/>
                  </a:lnTo>
                  <a:close/>
                </a:path>
              </a:pathLst>
            </a:custGeom>
            <a:solidFill>
              <a:srgbClr val="BCBEC0"/>
            </a:solidFill>
          </p:spPr>
          <p:txBody>
            <a:bodyPr wrap="square" lIns="0" tIns="0" rIns="0" bIns="0" rtlCol="0"/>
            <a:lstStyle/>
            <a:p>
              <a:endParaRPr sz="1588"/>
            </a:p>
          </p:txBody>
        </p:sp>
        <p:sp>
          <p:nvSpPr>
            <p:cNvPr id="59" name="object 57"/>
            <p:cNvSpPr/>
            <p:nvPr/>
          </p:nvSpPr>
          <p:spPr>
            <a:xfrm>
              <a:off x="7239409" y="4061163"/>
              <a:ext cx="1975037" cy="498662"/>
            </a:xfrm>
            <a:custGeom>
              <a:avLst/>
              <a:gdLst/>
              <a:ahLst/>
              <a:cxnLst/>
              <a:rect l="l" t="t" r="r" b="b"/>
              <a:pathLst>
                <a:path w="2238375" h="565150">
                  <a:moveTo>
                    <a:pt x="2234920" y="0"/>
                  </a:moveTo>
                  <a:lnTo>
                    <a:pt x="1678330" y="106781"/>
                  </a:lnTo>
                  <a:lnTo>
                    <a:pt x="1121752" y="276072"/>
                  </a:lnTo>
                  <a:lnTo>
                    <a:pt x="566648" y="429475"/>
                  </a:lnTo>
                  <a:lnTo>
                    <a:pt x="9766" y="536041"/>
                  </a:lnTo>
                  <a:lnTo>
                    <a:pt x="4000" y="537222"/>
                  </a:lnTo>
                  <a:lnTo>
                    <a:pt x="0" y="544283"/>
                  </a:lnTo>
                  <a:lnTo>
                    <a:pt x="736" y="552107"/>
                  </a:lnTo>
                  <a:lnTo>
                    <a:pt x="1612" y="559752"/>
                  </a:lnTo>
                  <a:lnTo>
                    <a:pt x="6946" y="565048"/>
                  </a:lnTo>
                  <a:lnTo>
                    <a:pt x="12877" y="564070"/>
                  </a:lnTo>
                  <a:lnTo>
                    <a:pt x="569760" y="457492"/>
                  </a:lnTo>
                  <a:lnTo>
                    <a:pt x="1126032" y="303682"/>
                  </a:lnTo>
                  <a:lnTo>
                    <a:pt x="1683207" y="134416"/>
                  </a:lnTo>
                  <a:lnTo>
                    <a:pt x="2238032" y="28028"/>
                  </a:lnTo>
                  <a:lnTo>
                    <a:pt x="2234920" y="0"/>
                  </a:lnTo>
                  <a:close/>
                </a:path>
              </a:pathLst>
            </a:custGeom>
            <a:solidFill>
              <a:srgbClr val="98B06C"/>
            </a:solidFill>
          </p:spPr>
          <p:txBody>
            <a:bodyPr wrap="square" lIns="0" tIns="0" rIns="0" bIns="0" rtlCol="0"/>
            <a:lstStyle/>
            <a:p>
              <a:endParaRPr sz="1588"/>
            </a:p>
          </p:txBody>
        </p:sp>
        <p:sp>
          <p:nvSpPr>
            <p:cNvPr id="60" name="object 58"/>
            <p:cNvSpPr/>
            <p:nvPr/>
          </p:nvSpPr>
          <p:spPr>
            <a:xfrm>
              <a:off x="9228482" y="4451586"/>
              <a:ext cx="490818" cy="99172"/>
            </a:xfrm>
            <a:custGeom>
              <a:avLst/>
              <a:gdLst/>
              <a:ahLst/>
              <a:cxnLst/>
              <a:rect l="l" t="t" r="r" b="b"/>
              <a:pathLst>
                <a:path w="556259" h="112395">
                  <a:moveTo>
                    <a:pt x="0" y="112179"/>
                  </a:moveTo>
                  <a:lnTo>
                    <a:pt x="555752" y="0"/>
                  </a:lnTo>
                </a:path>
              </a:pathLst>
            </a:custGeom>
            <a:ln w="31750">
              <a:solidFill>
                <a:srgbClr val="0089A7"/>
              </a:solidFill>
              <a:prstDash val="dash"/>
            </a:ln>
          </p:spPr>
          <p:txBody>
            <a:bodyPr wrap="square" lIns="0" tIns="0" rIns="0" bIns="0" rtlCol="0"/>
            <a:lstStyle/>
            <a:p>
              <a:endParaRPr sz="1588"/>
            </a:p>
          </p:txBody>
        </p:sp>
        <p:sp>
          <p:nvSpPr>
            <p:cNvPr id="61" name="object 59"/>
            <p:cNvSpPr/>
            <p:nvPr/>
          </p:nvSpPr>
          <p:spPr>
            <a:xfrm>
              <a:off x="9227718" y="3938980"/>
              <a:ext cx="486896" cy="126066"/>
            </a:xfrm>
            <a:custGeom>
              <a:avLst/>
              <a:gdLst/>
              <a:ahLst/>
              <a:cxnLst/>
              <a:rect l="l" t="t" r="r" b="b"/>
              <a:pathLst>
                <a:path w="551815" h="142875">
                  <a:moveTo>
                    <a:pt x="0" y="142608"/>
                  </a:moveTo>
                  <a:lnTo>
                    <a:pt x="551764" y="0"/>
                  </a:lnTo>
                </a:path>
              </a:pathLst>
            </a:custGeom>
            <a:ln w="31749">
              <a:solidFill>
                <a:srgbClr val="8A995C"/>
              </a:solidFill>
              <a:prstDash val="dash"/>
            </a:ln>
          </p:spPr>
          <p:txBody>
            <a:bodyPr wrap="square" lIns="0" tIns="0" rIns="0" bIns="0" rtlCol="0"/>
            <a:lstStyle/>
            <a:p>
              <a:endParaRPr sz="1588"/>
            </a:p>
          </p:txBody>
        </p:sp>
        <p:sp>
          <p:nvSpPr>
            <p:cNvPr id="62" name="object 60"/>
            <p:cNvSpPr/>
            <p:nvPr/>
          </p:nvSpPr>
          <p:spPr>
            <a:xfrm>
              <a:off x="7239258" y="4541141"/>
              <a:ext cx="1975037" cy="399490"/>
            </a:xfrm>
            <a:custGeom>
              <a:avLst/>
              <a:gdLst/>
              <a:ahLst/>
              <a:cxnLst/>
              <a:rect l="l" t="t" r="r" b="b"/>
              <a:pathLst>
                <a:path w="2238375" h="452754">
                  <a:moveTo>
                    <a:pt x="2235276" y="0"/>
                  </a:moveTo>
                  <a:lnTo>
                    <a:pt x="1679092" y="92684"/>
                  </a:lnTo>
                  <a:lnTo>
                    <a:pt x="1122311" y="221056"/>
                  </a:lnTo>
                  <a:lnTo>
                    <a:pt x="567016" y="337058"/>
                  </a:lnTo>
                  <a:lnTo>
                    <a:pt x="10071" y="423278"/>
                  </a:lnTo>
                  <a:lnTo>
                    <a:pt x="4292" y="424268"/>
                  </a:lnTo>
                  <a:lnTo>
                    <a:pt x="0" y="431126"/>
                  </a:lnTo>
                  <a:lnTo>
                    <a:pt x="1473" y="446620"/>
                  </a:lnTo>
                  <a:lnTo>
                    <a:pt x="6654" y="452285"/>
                  </a:lnTo>
                  <a:lnTo>
                    <a:pt x="569518" y="365099"/>
                  </a:lnTo>
                  <a:lnTo>
                    <a:pt x="1125715" y="249072"/>
                  </a:lnTo>
                  <a:lnTo>
                    <a:pt x="1682788" y="120319"/>
                  </a:lnTo>
                  <a:lnTo>
                    <a:pt x="2237943" y="28003"/>
                  </a:lnTo>
                  <a:lnTo>
                    <a:pt x="2235276" y="0"/>
                  </a:lnTo>
                  <a:close/>
                </a:path>
              </a:pathLst>
            </a:custGeom>
            <a:solidFill>
              <a:srgbClr val="0089A7"/>
            </a:solidFill>
          </p:spPr>
          <p:txBody>
            <a:bodyPr wrap="square" lIns="0" tIns="0" rIns="0" bIns="0" rtlCol="0"/>
            <a:lstStyle/>
            <a:p>
              <a:endParaRPr sz="1588"/>
            </a:p>
          </p:txBody>
        </p:sp>
        <p:sp>
          <p:nvSpPr>
            <p:cNvPr id="63" name="object 61"/>
            <p:cNvSpPr/>
            <p:nvPr/>
          </p:nvSpPr>
          <p:spPr>
            <a:xfrm>
              <a:off x="7239654" y="5348990"/>
              <a:ext cx="1973916" cy="160804"/>
            </a:xfrm>
            <a:custGeom>
              <a:avLst/>
              <a:gdLst/>
              <a:ahLst/>
              <a:cxnLst/>
              <a:rect l="l" t="t" r="r" b="b"/>
              <a:pathLst>
                <a:path w="2237104" h="182245">
                  <a:moveTo>
                    <a:pt x="2235720" y="0"/>
                  </a:moveTo>
                  <a:lnTo>
                    <a:pt x="1679816" y="39204"/>
                  </a:lnTo>
                  <a:lnTo>
                    <a:pt x="1123035" y="87820"/>
                  </a:lnTo>
                  <a:lnTo>
                    <a:pt x="10350" y="153657"/>
                  </a:lnTo>
                  <a:lnTo>
                    <a:pt x="4445" y="153847"/>
                  </a:lnTo>
                  <a:lnTo>
                    <a:pt x="0" y="160515"/>
                  </a:lnTo>
                  <a:lnTo>
                    <a:pt x="292" y="168363"/>
                  </a:lnTo>
                  <a:lnTo>
                    <a:pt x="431" y="176199"/>
                  </a:lnTo>
                  <a:lnTo>
                    <a:pt x="5486" y="182079"/>
                  </a:lnTo>
                  <a:lnTo>
                    <a:pt x="1124077" y="115836"/>
                  </a:lnTo>
                  <a:lnTo>
                    <a:pt x="1681162" y="67233"/>
                  </a:lnTo>
                  <a:lnTo>
                    <a:pt x="2236749" y="28041"/>
                  </a:lnTo>
                  <a:lnTo>
                    <a:pt x="2235720" y="0"/>
                  </a:lnTo>
                  <a:close/>
                </a:path>
              </a:pathLst>
            </a:custGeom>
            <a:solidFill>
              <a:srgbClr val="4C4D4F"/>
            </a:solidFill>
          </p:spPr>
          <p:txBody>
            <a:bodyPr wrap="square" lIns="0" tIns="0" rIns="0" bIns="0" rtlCol="0"/>
            <a:lstStyle/>
            <a:p>
              <a:endParaRPr sz="1588"/>
            </a:p>
          </p:txBody>
        </p:sp>
        <p:sp>
          <p:nvSpPr>
            <p:cNvPr id="64" name="object 62"/>
            <p:cNvSpPr/>
            <p:nvPr/>
          </p:nvSpPr>
          <p:spPr>
            <a:xfrm>
              <a:off x="9226091" y="5334894"/>
              <a:ext cx="495300" cy="28574"/>
            </a:xfrm>
            <a:custGeom>
              <a:avLst/>
              <a:gdLst/>
              <a:ahLst/>
              <a:cxnLst/>
              <a:rect l="l" t="t" r="r" b="b"/>
              <a:pathLst>
                <a:path w="561340" h="32385">
                  <a:moveTo>
                    <a:pt x="0" y="31953"/>
                  </a:moveTo>
                  <a:lnTo>
                    <a:pt x="561174" y="0"/>
                  </a:lnTo>
                </a:path>
              </a:pathLst>
            </a:custGeom>
            <a:ln w="31750">
              <a:solidFill>
                <a:srgbClr val="4C4D4F"/>
              </a:solidFill>
              <a:prstDash val="dash"/>
            </a:ln>
          </p:spPr>
          <p:txBody>
            <a:bodyPr wrap="square" lIns="0" tIns="0" rIns="0" bIns="0" rtlCol="0"/>
            <a:lstStyle/>
            <a:p>
              <a:endParaRPr sz="1588"/>
            </a:p>
          </p:txBody>
        </p:sp>
        <p:sp>
          <p:nvSpPr>
            <p:cNvPr id="65" name="object 63"/>
            <p:cNvSpPr/>
            <p:nvPr/>
          </p:nvSpPr>
          <p:spPr>
            <a:xfrm>
              <a:off x="7220202" y="4176710"/>
              <a:ext cx="1149986" cy="312470"/>
            </a:xfrm>
            <a:prstGeom prst="rect">
              <a:avLst/>
            </a:prstGeom>
            <a:blipFill>
              <a:blip r:embed="rId8" cstate="print"/>
              <a:stretch>
                <a:fillRect/>
              </a:stretch>
            </a:blipFill>
          </p:spPr>
          <p:txBody>
            <a:bodyPr wrap="square" lIns="0" tIns="0" rIns="0" bIns="0" rtlCol="0"/>
            <a:lstStyle/>
            <a:p>
              <a:endParaRPr sz="1588"/>
            </a:p>
          </p:txBody>
        </p:sp>
        <p:sp>
          <p:nvSpPr>
            <p:cNvPr id="66" name="object 64"/>
            <p:cNvSpPr/>
            <p:nvPr/>
          </p:nvSpPr>
          <p:spPr>
            <a:xfrm>
              <a:off x="7240151" y="4605038"/>
              <a:ext cx="1222581" cy="278106"/>
            </a:xfrm>
            <a:prstGeom prst="rect">
              <a:avLst/>
            </a:prstGeom>
            <a:blipFill>
              <a:blip r:embed="rId9" cstate="print"/>
              <a:stretch>
                <a:fillRect/>
              </a:stretch>
            </a:blipFill>
          </p:spPr>
          <p:txBody>
            <a:bodyPr wrap="square" lIns="0" tIns="0" rIns="0" bIns="0" rtlCol="0"/>
            <a:lstStyle/>
            <a:p>
              <a:endParaRPr sz="1588"/>
            </a:p>
          </p:txBody>
        </p:sp>
        <p:sp>
          <p:nvSpPr>
            <p:cNvPr id="67" name="object 65"/>
            <p:cNvSpPr txBox="1"/>
            <p:nvPr/>
          </p:nvSpPr>
          <p:spPr>
            <a:xfrm rot="21360000">
              <a:off x="7235173" y="5318078"/>
              <a:ext cx="1134614" cy="128946"/>
            </a:xfrm>
            <a:prstGeom prst="rect">
              <a:avLst/>
            </a:prstGeom>
          </p:spPr>
          <p:txBody>
            <a:bodyPr vert="horz" wrap="square" lIns="0" tIns="0" rIns="0" bIns="0" rtlCol="0">
              <a:spAutoFit/>
            </a:bodyPr>
            <a:lstStyle/>
            <a:p>
              <a:pPr>
                <a:lnSpc>
                  <a:spcPct val="100000"/>
                </a:lnSpc>
              </a:pPr>
              <a:r>
                <a:rPr sz="838" dirty="0">
                  <a:solidFill>
                    <a:srgbClr val="4C4D4F"/>
                  </a:solidFill>
                  <a:latin typeface="Calibri"/>
                  <a:cs typeface="Calibri"/>
                </a:rPr>
                <a:t>All Uni</a:t>
              </a:r>
              <a:r>
                <a:rPr sz="838" spc="-9" dirty="0">
                  <a:solidFill>
                    <a:srgbClr val="4C4D4F"/>
                  </a:solidFill>
                  <a:latin typeface="Calibri"/>
                  <a:cs typeface="Calibri"/>
                </a:rPr>
                <a:t>t</a:t>
              </a:r>
              <a:r>
                <a:rPr sz="838" dirty="0">
                  <a:solidFill>
                    <a:srgbClr val="4C4D4F"/>
                  </a:solidFill>
                  <a:latin typeface="Calibri"/>
                  <a:cs typeface="Calibri"/>
                </a:rPr>
                <a:t>e</a:t>
              </a:r>
              <a:r>
                <a:rPr sz="838" spc="4" dirty="0">
                  <a:solidFill>
                    <a:srgbClr val="4C4D4F"/>
                  </a:solidFill>
                  <a:latin typeface="Calibri"/>
                  <a:cs typeface="Calibri"/>
                </a:rPr>
                <a:t>d</a:t>
              </a:r>
              <a:r>
                <a:rPr sz="838" dirty="0">
                  <a:solidFill>
                    <a:srgbClr val="4C4D4F"/>
                  </a:solidFill>
                  <a:latin typeface="Calibri"/>
                  <a:cs typeface="Calibri"/>
                </a:rPr>
                <a:t> S</a:t>
              </a:r>
              <a:r>
                <a:rPr sz="838" spc="-13" dirty="0">
                  <a:solidFill>
                    <a:srgbClr val="4C4D4F"/>
                  </a:solidFill>
                  <a:latin typeface="Calibri"/>
                  <a:cs typeface="Calibri"/>
                </a:rPr>
                <a:t>t</a:t>
              </a:r>
              <a:r>
                <a:rPr sz="838" spc="-9" dirty="0">
                  <a:solidFill>
                    <a:srgbClr val="4C4D4F"/>
                  </a:solidFill>
                  <a:latin typeface="Calibri"/>
                  <a:cs typeface="Calibri"/>
                </a:rPr>
                <a:t>a</a:t>
              </a:r>
              <a:r>
                <a:rPr sz="838" spc="-13" dirty="0">
                  <a:solidFill>
                    <a:srgbClr val="4C4D4F"/>
                  </a:solidFill>
                  <a:latin typeface="Calibri"/>
                  <a:cs typeface="Calibri"/>
                </a:rPr>
                <a:t>t</a:t>
              </a:r>
              <a:r>
                <a:rPr sz="838" dirty="0">
                  <a:solidFill>
                    <a:srgbClr val="4C4D4F"/>
                  </a:solidFill>
                  <a:latin typeface="Calibri"/>
                  <a:cs typeface="Calibri"/>
                </a:rPr>
                <a:t>es </a:t>
              </a:r>
              <a:r>
                <a:rPr sz="838" spc="4" dirty="0">
                  <a:solidFill>
                    <a:srgbClr val="4C4D4F"/>
                  </a:solidFill>
                  <a:latin typeface="Calibri"/>
                  <a:cs typeface="Calibri"/>
                </a:rPr>
                <a:t>Cou</a:t>
              </a:r>
              <a:r>
                <a:rPr sz="838" spc="-4" dirty="0">
                  <a:solidFill>
                    <a:srgbClr val="4C4D4F"/>
                  </a:solidFill>
                  <a:latin typeface="Calibri"/>
                  <a:cs typeface="Calibri"/>
                </a:rPr>
                <a:t>n</a:t>
              </a:r>
              <a:r>
                <a:rPr sz="838" dirty="0">
                  <a:solidFill>
                    <a:srgbClr val="4C4D4F"/>
                  </a:solidFill>
                  <a:latin typeface="Calibri"/>
                  <a:cs typeface="Calibri"/>
                </a:rPr>
                <a:t>ti</a:t>
              </a:r>
              <a:r>
                <a:rPr sz="838" spc="-4" dirty="0">
                  <a:solidFill>
                    <a:srgbClr val="4C4D4F"/>
                  </a:solidFill>
                  <a:latin typeface="Calibri"/>
                  <a:cs typeface="Calibri"/>
                </a:rPr>
                <a:t>e</a:t>
              </a:r>
              <a:r>
                <a:rPr sz="838" dirty="0">
                  <a:solidFill>
                    <a:srgbClr val="4C4D4F"/>
                  </a:solidFill>
                  <a:latin typeface="Calibri"/>
                  <a:cs typeface="Calibri"/>
                </a:rPr>
                <a:t>s</a:t>
              </a:r>
              <a:endParaRPr sz="838">
                <a:latin typeface="Calibri"/>
                <a:cs typeface="Calibri"/>
              </a:endParaRPr>
            </a:p>
          </p:txBody>
        </p:sp>
        <p:sp>
          <p:nvSpPr>
            <p:cNvPr id="68" name="object 66"/>
            <p:cNvSpPr txBox="1"/>
            <p:nvPr/>
          </p:nvSpPr>
          <p:spPr>
            <a:xfrm>
              <a:off x="6891326" y="2924364"/>
              <a:ext cx="2595282" cy="203774"/>
            </a:xfrm>
            <a:prstGeom prst="rect">
              <a:avLst/>
            </a:prstGeom>
          </p:spPr>
          <p:txBody>
            <a:bodyPr vert="horz" wrap="square" lIns="0" tIns="0" rIns="0" bIns="0" rtlCol="0">
              <a:spAutoFit/>
            </a:bodyPr>
            <a:lstStyle/>
            <a:p>
              <a:pPr marL="11206"/>
              <a:r>
                <a:rPr sz="1059" dirty="0">
                  <a:solidFill>
                    <a:srgbClr val="98B06C"/>
                  </a:solidFill>
                  <a:latin typeface="Calibri"/>
                  <a:cs typeface="Calibri"/>
                </a:rPr>
                <a:t>Coa</a:t>
              </a:r>
              <a:r>
                <a:rPr sz="1059" spc="-13" dirty="0">
                  <a:solidFill>
                    <a:srgbClr val="98B06C"/>
                  </a:solidFill>
                  <a:latin typeface="Calibri"/>
                  <a:cs typeface="Calibri"/>
                </a:rPr>
                <a:t>st</a:t>
              </a:r>
              <a:r>
                <a:rPr sz="1059" dirty="0">
                  <a:solidFill>
                    <a:srgbClr val="98B06C"/>
                  </a:solidFill>
                  <a:latin typeface="Calibri"/>
                  <a:cs typeface="Calibri"/>
                </a:rPr>
                <a:t>al Sho</a:t>
              </a:r>
              <a:r>
                <a:rPr sz="1059" spc="-13" dirty="0">
                  <a:solidFill>
                    <a:srgbClr val="98B06C"/>
                  </a:solidFill>
                  <a:latin typeface="Calibri"/>
                  <a:cs typeface="Calibri"/>
                </a:rPr>
                <a:t>r</a:t>
              </a:r>
              <a:r>
                <a:rPr sz="1059" dirty="0">
                  <a:solidFill>
                    <a:srgbClr val="98B06C"/>
                  </a:solidFill>
                  <a:latin typeface="Calibri"/>
                  <a:cs typeface="Calibri"/>
                </a:rPr>
                <a:t>eline Cou</a:t>
              </a:r>
              <a:r>
                <a:rPr sz="1059" spc="-9" dirty="0">
                  <a:solidFill>
                    <a:srgbClr val="98B06C"/>
                  </a:solidFill>
                  <a:latin typeface="Calibri"/>
                  <a:cs typeface="Calibri"/>
                </a:rPr>
                <a:t>n</a:t>
              </a:r>
              <a:r>
                <a:rPr sz="1059" spc="-4" dirty="0">
                  <a:solidFill>
                    <a:srgbClr val="98B06C"/>
                  </a:solidFill>
                  <a:latin typeface="Calibri"/>
                  <a:cs typeface="Calibri"/>
                </a:rPr>
                <a:t>ties</a:t>
              </a:r>
              <a:r>
                <a:rPr sz="1059" dirty="0">
                  <a:solidFill>
                    <a:srgbClr val="98B06C"/>
                  </a:solidFill>
                  <a:latin typeface="Calibri"/>
                  <a:cs typeface="Calibri"/>
                </a:rPr>
                <a:t> added </a:t>
              </a:r>
              <a:r>
                <a:rPr sz="1324" b="1" dirty="0">
                  <a:solidFill>
                    <a:srgbClr val="98B06C"/>
                  </a:solidFill>
                  <a:latin typeface="Calibri"/>
                  <a:cs typeface="Calibri"/>
                </a:rPr>
                <a:t>125</a:t>
              </a:r>
              <a:r>
                <a:rPr sz="1324" b="1" spc="-4" dirty="0">
                  <a:solidFill>
                    <a:srgbClr val="98B06C"/>
                  </a:solidFill>
                  <a:latin typeface="Calibri"/>
                  <a:cs typeface="Calibri"/>
                </a:rPr>
                <a:t> </a:t>
              </a:r>
              <a:r>
                <a:rPr sz="706" b="1" dirty="0">
                  <a:solidFill>
                    <a:srgbClr val="98B06C"/>
                  </a:solidFill>
                  <a:latin typeface="Calibri"/>
                  <a:cs typeface="Calibri"/>
                </a:rPr>
                <a:t>pe</a:t>
              </a:r>
              <a:r>
                <a:rPr sz="706" b="1" spc="-9" dirty="0">
                  <a:solidFill>
                    <a:srgbClr val="98B06C"/>
                  </a:solidFill>
                  <a:latin typeface="Calibri"/>
                  <a:cs typeface="Calibri"/>
                </a:rPr>
                <a:t>r</a:t>
              </a:r>
              <a:r>
                <a:rPr sz="706" b="1" dirty="0">
                  <a:solidFill>
                    <a:srgbClr val="98B06C"/>
                  </a:solidFill>
                  <a:latin typeface="Calibri"/>
                  <a:cs typeface="Calibri"/>
                </a:rPr>
                <a:t>sons/mi</a:t>
              </a:r>
              <a:endParaRPr sz="706">
                <a:latin typeface="Calibri"/>
                <a:cs typeface="Calibri"/>
              </a:endParaRPr>
            </a:p>
          </p:txBody>
        </p:sp>
        <p:sp>
          <p:nvSpPr>
            <p:cNvPr id="69" name="object 67"/>
            <p:cNvSpPr txBox="1"/>
            <p:nvPr/>
          </p:nvSpPr>
          <p:spPr>
            <a:xfrm>
              <a:off x="9463574" y="2938224"/>
              <a:ext cx="65554" cy="101887"/>
            </a:xfrm>
            <a:prstGeom prst="rect">
              <a:avLst/>
            </a:prstGeom>
          </p:spPr>
          <p:txBody>
            <a:bodyPr vert="horz" wrap="square" lIns="0" tIns="0" rIns="0" bIns="0" rtlCol="0">
              <a:spAutoFit/>
            </a:bodyPr>
            <a:lstStyle/>
            <a:p>
              <a:pPr marL="11206"/>
              <a:r>
                <a:rPr sz="662" b="1" dirty="0">
                  <a:solidFill>
                    <a:srgbClr val="98B06C"/>
                  </a:solidFill>
                  <a:latin typeface="Calibri"/>
                  <a:cs typeface="Calibri"/>
                </a:rPr>
                <a:t>2</a:t>
              </a:r>
              <a:endParaRPr sz="662">
                <a:latin typeface="Calibri"/>
                <a:cs typeface="Calibri"/>
              </a:endParaRPr>
            </a:p>
          </p:txBody>
        </p:sp>
        <p:sp>
          <p:nvSpPr>
            <p:cNvPr id="70" name="object 68"/>
            <p:cNvSpPr txBox="1"/>
            <p:nvPr/>
          </p:nvSpPr>
          <p:spPr>
            <a:xfrm>
              <a:off x="6891326" y="3205140"/>
              <a:ext cx="2589119" cy="203774"/>
            </a:xfrm>
            <a:prstGeom prst="rect">
              <a:avLst/>
            </a:prstGeom>
          </p:spPr>
          <p:txBody>
            <a:bodyPr vert="horz" wrap="square" lIns="0" tIns="0" rIns="0" bIns="0" rtlCol="0">
              <a:spAutoFit/>
            </a:bodyPr>
            <a:lstStyle/>
            <a:p>
              <a:pPr marL="11206"/>
              <a:r>
                <a:rPr sz="1059" dirty="0">
                  <a:solidFill>
                    <a:srgbClr val="0094B1"/>
                  </a:solidFill>
                  <a:latin typeface="Calibri"/>
                  <a:cs typeface="Calibri"/>
                </a:rPr>
                <a:t>Coa</a:t>
              </a:r>
              <a:r>
                <a:rPr sz="1059" spc="-13" dirty="0">
                  <a:solidFill>
                    <a:srgbClr val="0094B1"/>
                  </a:solidFill>
                  <a:latin typeface="Calibri"/>
                  <a:cs typeface="Calibri"/>
                </a:rPr>
                <a:t>st</a:t>
              </a:r>
              <a:r>
                <a:rPr sz="1059" dirty="0">
                  <a:solidFill>
                    <a:srgbClr val="0094B1"/>
                  </a:solidFill>
                  <a:latin typeface="Calibri"/>
                  <a:cs typeface="Calibri"/>
                </a:rPr>
                <a:t>al </a:t>
              </a:r>
              <a:r>
                <a:rPr sz="1059" spc="-40" dirty="0">
                  <a:solidFill>
                    <a:srgbClr val="0094B1"/>
                  </a:solidFill>
                  <a:latin typeface="Calibri"/>
                  <a:cs typeface="Calibri"/>
                </a:rPr>
                <a:t>W</a:t>
              </a:r>
              <a:r>
                <a:rPr sz="1059" spc="-13" dirty="0">
                  <a:solidFill>
                    <a:srgbClr val="0094B1"/>
                  </a:solidFill>
                  <a:latin typeface="Calibri"/>
                  <a:cs typeface="Calibri"/>
                </a:rPr>
                <a:t>at</a:t>
              </a:r>
              <a:r>
                <a:rPr sz="1059" dirty="0">
                  <a:solidFill>
                    <a:srgbClr val="0094B1"/>
                  </a:solidFill>
                  <a:latin typeface="Calibri"/>
                  <a:cs typeface="Calibri"/>
                </a:rPr>
                <a:t>e</a:t>
              </a:r>
              <a:r>
                <a:rPr sz="1059" spc="-22" dirty="0">
                  <a:solidFill>
                    <a:srgbClr val="0094B1"/>
                  </a:solidFill>
                  <a:latin typeface="Calibri"/>
                  <a:cs typeface="Calibri"/>
                </a:rPr>
                <a:t>r</a:t>
              </a:r>
              <a:r>
                <a:rPr sz="1059" dirty="0">
                  <a:solidFill>
                    <a:srgbClr val="0094B1"/>
                  </a:solidFill>
                  <a:latin typeface="Calibri"/>
                  <a:cs typeface="Calibri"/>
                </a:rPr>
                <a:t>shed Cou</a:t>
              </a:r>
              <a:r>
                <a:rPr sz="1059" spc="-9" dirty="0">
                  <a:solidFill>
                    <a:srgbClr val="0094B1"/>
                  </a:solidFill>
                  <a:latin typeface="Calibri"/>
                  <a:cs typeface="Calibri"/>
                </a:rPr>
                <a:t>n</a:t>
              </a:r>
              <a:r>
                <a:rPr sz="1059" spc="-4" dirty="0">
                  <a:solidFill>
                    <a:srgbClr val="0094B1"/>
                  </a:solidFill>
                  <a:latin typeface="Calibri"/>
                  <a:cs typeface="Calibri"/>
                </a:rPr>
                <a:t>ties</a:t>
              </a:r>
              <a:r>
                <a:rPr sz="1059" dirty="0">
                  <a:solidFill>
                    <a:srgbClr val="0094B1"/>
                  </a:solidFill>
                  <a:latin typeface="Calibri"/>
                  <a:cs typeface="Calibri"/>
                </a:rPr>
                <a:t> added </a:t>
              </a:r>
              <a:r>
                <a:rPr sz="1324" b="1" dirty="0">
                  <a:solidFill>
                    <a:srgbClr val="0094B1"/>
                  </a:solidFill>
                  <a:latin typeface="Calibri"/>
                  <a:cs typeface="Calibri"/>
                </a:rPr>
                <a:t>99</a:t>
              </a:r>
              <a:r>
                <a:rPr sz="1324" b="1" spc="-4" dirty="0">
                  <a:solidFill>
                    <a:srgbClr val="0094B1"/>
                  </a:solidFill>
                  <a:latin typeface="Calibri"/>
                  <a:cs typeface="Calibri"/>
                </a:rPr>
                <a:t> </a:t>
              </a:r>
              <a:r>
                <a:rPr sz="706" b="1" dirty="0">
                  <a:solidFill>
                    <a:srgbClr val="0094B1"/>
                  </a:solidFill>
                  <a:latin typeface="Calibri"/>
                  <a:cs typeface="Calibri"/>
                </a:rPr>
                <a:t>pe</a:t>
              </a:r>
              <a:r>
                <a:rPr sz="706" b="1" spc="-9" dirty="0">
                  <a:solidFill>
                    <a:srgbClr val="0094B1"/>
                  </a:solidFill>
                  <a:latin typeface="Calibri"/>
                  <a:cs typeface="Calibri"/>
                </a:rPr>
                <a:t>r</a:t>
              </a:r>
              <a:r>
                <a:rPr sz="706" b="1" dirty="0">
                  <a:solidFill>
                    <a:srgbClr val="0094B1"/>
                  </a:solidFill>
                  <a:latin typeface="Calibri"/>
                  <a:cs typeface="Calibri"/>
                </a:rPr>
                <a:t>sons/mi</a:t>
              </a:r>
              <a:endParaRPr sz="706">
                <a:latin typeface="Calibri"/>
                <a:cs typeface="Calibri"/>
              </a:endParaRPr>
            </a:p>
          </p:txBody>
        </p:sp>
        <p:sp>
          <p:nvSpPr>
            <p:cNvPr id="71" name="object 69"/>
            <p:cNvSpPr txBox="1"/>
            <p:nvPr/>
          </p:nvSpPr>
          <p:spPr>
            <a:xfrm>
              <a:off x="9457764" y="3218999"/>
              <a:ext cx="65554" cy="101887"/>
            </a:xfrm>
            <a:prstGeom prst="rect">
              <a:avLst/>
            </a:prstGeom>
          </p:spPr>
          <p:txBody>
            <a:bodyPr vert="horz" wrap="square" lIns="0" tIns="0" rIns="0" bIns="0" rtlCol="0">
              <a:spAutoFit/>
            </a:bodyPr>
            <a:lstStyle/>
            <a:p>
              <a:pPr marL="11206"/>
              <a:r>
                <a:rPr sz="662" b="1" dirty="0">
                  <a:solidFill>
                    <a:srgbClr val="0094B1"/>
                  </a:solidFill>
                  <a:latin typeface="Calibri"/>
                  <a:cs typeface="Calibri"/>
                </a:rPr>
                <a:t>2</a:t>
              </a:r>
              <a:endParaRPr sz="662">
                <a:latin typeface="Calibri"/>
                <a:cs typeface="Calibri"/>
              </a:endParaRPr>
            </a:p>
          </p:txBody>
        </p:sp>
        <p:sp>
          <p:nvSpPr>
            <p:cNvPr id="72" name="object 70"/>
            <p:cNvSpPr txBox="1"/>
            <p:nvPr/>
          </p:nvSpPr>
          <p:spPr>
            <a:xfrm>
              <a:off x="6891326" y="3505850"/>
              <a:ext cx="2399179" cy="203774"/>
            </a:xfrm>
            <a:prstGeom prst="rect">
              <a:avLst/>
            </a:prstGeom>
          </p:spPr>
          <p:txBody>
            <a:bodyPr vert="horz" wrap="square" lIns="0" tIns="0" rIns="0" bIns="0" rtlCol="0">
              <a:spAutoFit/>
            </a:bodyPr>
            <a:lstStyle/>
            <a:p>
              <a:pPr marL="11206"/>
              <a:r>
                <a:rPr sz="1059" dirty="0">
                  <a:solidFill>
                    <a:srgbClr val="4C4D4F"/>
                  </a:solidFill>
                  <a:latin typeface="Calibri"/>
                  <a:cs typeface="Calibri"/>
                </a:rPr>
                <a:t>Uni</a:t>
              </a:r>
              <a:r>
                <a:rPr sz="1059" spc="-13" dirty="0">
                  <a:solidFill>
                    <a:srgbClr val="4C4D4F"/>
                  </a:solidFill>
                  <a:latin typeface="Calibri"/>
                  <a:cs typeface="Calibri"/>
                </a:rPr>
                <a:t>t</a:t>
              </a:r>
              <a:r>
                <a:rPr sz="1059" dirty="0">
                  <a:solidFill>
                    <a:srgbClr val="4C4D4F"/>
                  </a:solidFill>
                  <a:latin typeface="Calibri"/>
                  <a:cs typeface="Calibri"/>
                </a:rPr>
                <a:t>ed S</a:t>
              </a:r>
              <a:r>
                <a:rPr sz="1059" spc="-13" dirty="0">
                  <a:solidFill>
                    <a:srgbClr val="4C4D4F"/>
                  </a:solidFill>
                  <a:latin typeface="Calibri"/>
                  <a:cs typeface="Calibri"/>
                </a:rPr>
                <a:t>tat</a:t>
              </a:r>
              <a:r>
                <a:rPr sz="1059" dirty="0">
                  <a:solidFill>
                    <a:srgbClr val="4C4D4F"/>
                  </a:solidFill>
                  <a:latin typeface="Calibri"/>
                  <a:cs typeface="Calibri"/>
                </a:rPr>
                <a:t>es as a whole added </a:t>
              </a:r>
              <a:r>
                <a:rPr sz="1324" b="1" dirty="0">
                  <a:solidFill>
                    <a:srgbClr val="4C4D4F"/>
                  </a:solidFill>
                  <a:latin typeface="Calibri"/>
                  <a:cs typeface="Calibri"/>
                </a:rPr>
                <a:t>36</a:t>
              </a:r>
              <a:r>
                <a:rPr sz="1324" b="1" spc="-4" dirty="0">
                  <a:solidFill>
                    <a:srgbClr val="4C4D4F"/>
                  </a:solidFill>
                  <a:latin typeface="Calibri"/>
                  <a:cs typeface="Calibri"/>
                </a:rPr>
                <a:t> </a:t>
              </a:r>
              <a:r>
                <a:rPr sz="706" b="1" dirty="0">
                  <a:solidFill>
                    <a:srgbClr val="4C4D4F"/>
                  </a:solidFill>
                  <a:latin typeface="Calibri"/>
                  <a:cs typeface="Calibri"/>
                </a:rPr>
                <a:t>pe</a:t>
              </a:r>
              <a:r>
                <a:rPr sz="706" b="1" spc="-9" dirty="0">
                  <a:solidFill>
                    <a:srgbClr val="4C4D4F"/>
                  </a:solidFill>
                  <a:latin typeface="Calibri"/>
                  <a:cs typeface="Calibri"/>
                </a:rPr>
                <a:t>r</a:t>
              </a:r>
              <a:r>
                <a:rPr sz="706" b="1" dirty="0">
                  <a:solidFill>
                    <a:srgbClr val="4C4D4F"/>
                  </a:solidFill>
                  <a:latin typeface="Calibri"/>
                  <a:cs typeface="Calibri"/>
                </a:rPr>
                <a:t>sons/mi</a:t>
              </a:r>
              <a:endParaRPr sz="706">
                <a:latin typeface="Calibri"/>
                <a:cs typeface="Calibri"/>
              </a:endParaRPr>
            </a:p>
          </p:txBody>
        </p:sp>
        <p:sp>
          <p:nvSpPr>
            <p:cNvPr id="73" name="object 71"/>
            <p:cNvSpPr txBox="1"/>
            <p:nvPr/>
          </p:nvSpPr>
          <p:spPr>
            <a:xfrm>
              <a:off x="9267942" y="3519710"/>
              <a:ext cx="65554" cy="101887"/>
            </a:xfrm>
            <a:prstGeom prst="rect">
              <a:avLst/>
            </a:prstGeom>
          </p:spPr>
          <p:txBody>
            <a:bodyPr vert="horz" wrap="square" lIns="0" tIns="0" rIns="0" bIns="0" rtlCol="0">
              <a:spAutoFit/>
            </a:bodyPr>
            <a:lstStyle/>
            <a:p>
              <a:pPr marL="11206"/>
              <a:r>
                <a:rPr sz="662" b="1" dirty="0">
                  <a:solidFill>
                    <a:srgbClr val="4C4D4F"/>
                  </a:solidFill>
                  <a:latin typeface="Calibri"/>
                  <a:cs typeface="Calibri"/>
                </a:rPr>
                <a:t>2</a:t>
              </a:r>
              <a:endParaRPr sz="662">
                <a:latin typeface="Calibri"/>
                <a:cs typeface="Calibri"/>
              </a:endParaRPr>
            </a:p>
          </p:txBody>
        </p:sp>
        <p:sp>
          <p:nvSpPr>
            <p:cNvPr id="74" name="object 72"/>
            <p:cNvSpPr/>
            <p:nvPr/>
          </p:nvSpPr>
          <p:spPr>
            <a:xfrm>
              <a:off x="6288024" y="1337321"/>
              <a:ext cx="3842497" cy="1074084"/>
            </a:xfrm>
            <a:custGeom>
              <a:avLst/>
              <a:gdLst/>
              <a:ahLst/>
              <a:cxnLst/>
              <a:rect l="l" t="t" r="r" b="b"/>
              <a:pathLst>
                <a:path w="4354830" h="1217295">
                  <a:moveTo>
                    <a:pt x="0" y="1216901"/>
                  </a:moveTo>
                  <a:lnTo>
                    <a:pt x="4354372" y="1216901"/>
                  </a:lnTo>
                  <a:lnTo>
                    <a:pt x="4354372" y="0"/>
                  </a:lnTo>
                  <a:lnTo>
                    <a:pt x="0" y="0"/>
                  </a:lnTo>
                  <a:lnTo>
                    <a:pt x="0" y="1216901"/>
                  </a:lnTo>
                  <a:close/>
                </a:path>
              </a:pathLst>
            </a:custGeom>
            <a:solidFill>
              <a:srgbClr val="A36036"/>
            </a:solidFill>
          </p:spPr>
          <p:txBody>
            <a:bodyPr wrap="square" lIns="0" tIns="0" rIns="0" bIns="0" rtlCol="0"/>
            <a:lstStyle/>
            <a:p>
              <a:endParaRPr sz="1588"/>
            </a:p>
          </p:txBody>
        </p:sp>
        <p:sp>
          <p:nvSpPr>
            <p:cNvPr id="75" name="object 73"/>
            <p:cNvSpPr txBox="1"/>
            <p:nvPr/>
          </p:nvSpPr>
          <p:spPr>
            <a:xfrm>
              <a:off x="2124779" y="1349286"/>
              <a:ext cx="3384737" cy="936923"/>
            </a:xfrm>
            <a:prstGeom prst="rect">
              <a:avLst/>
            </a:prstGeom>
          </p:spPr>
          <p:txBody>
            <a:bodyPr vert="horz" wrap="square" lIns="0" tIns="0" rIns="0" bIns="0" rtlCol="0">
              <a:spAutoFit/>
            </a:bodyPr>
            <a:lstStyle/>
            <a:p>
              <a:pPr marL="11206">
                <a:tabLst>
                  <a:tab pos="746351" algn="l"/>
                </a:tabLst>
              </a:pPr>
              <a:r>
                <a:rPr sz="1147" b="1" spc="26" dirty="0">
                  <a:solidFill>
                    <a:srgbClr val="BCBEC0"/>
                  </a:solidFill>
                  <a:latin typeface="Calibri"/>
                  <a:cs typeface="Calibri"/>
                </a:rPr>
                <a:t>I</a:t>
              </a:r>
              <a:r>
                <a:rPr sz="1147" b="1" dirty="0">
                  <a:solidFill>
                    <a:srgbClr val="BCBEC0"/>
                  </a:solidFill>
                  <a:latin typeface="Calibri"/>
                  <a:cs typeface="Calibri"/>
                </a:rPr>
                <a:t>n</a:t>
              </a:r>
              <a:r>
                <a:rPr sz="1147" b="1" spc="57" dirty="0">
                  <a:solidFill>
                    <a:srgbClr val="BCBEC0"/>
                  </a:solidFill>
                  <a:latin typeface="Calibri"/>
                  <a:cs typeface="Calibri"/>
                </a:rPr>
                <a:t> </a:t>
              </a:r>
              <a:r>
                <a:rPr sz="1147" b="1" spc="26" dirty="0">
                  <a:solidFill>
                    <a:srgbClr val="BCBEC0"/>
                  </a:solidFill>
                  <a:latin typeface="Calibri"/>
                  <a:cs typeface="Calibri"/>
                </a:rPr>
                <a:t>2010</a:t>
              </a:r>
              <a:r>
                <a:rPr sz="1147" b="1" dirty="0">
                  <a:solidFill>
                    <a:srgbClr val="BCBEC0"/>
                  </a:solidFill>
                  <a:latin typeface="Calibri"/>
                  <a:cs typeface="Calibri"/>
                </a:rPr>
                <a:t>:	</a:t>
              </a:r>
              <a:r>
                <a:rPr sz="1147" b="1" spc="26" dirty="0">
                  <a:solidFill>
                    <a:srgbClr val="FFFFFF"/>
                  </a:solidFill>
                  <a:latin typeface="Calibri"/>
                  <a:cs typeface="Calibri"/>
                </a:rPr>
                <a:t>Ou</a:t>
              </a:r>
              <a:r>
                <a:rPr sz="1147" b="1" dirty="0">
                  <a:solidFill>
                    <a:srgbClr val="FFFFFF"/>
                  </a:solidFill>
                  <a:latin typeface="Calibri"/>
                  <a:cs typeface="Calibri"/>
                </a:rPr>
                <a:t>t</a:t>
              </a:r>
              <a:r>
                <a:rPr sz="1147" b="1" spc="57" dirty="0">
                  <a:solidFill>
                    <a:srgbClr val="FFFFFF"/>
                  </a:solidFill>
                  <a:latin typeface="Calibri"/>
                  <a:cs typeface="Calibri"/>
                </a:rPr>
                <a:t> </a:t>
              </a:r>
              <a:r>
                <a:rPr sz="1147" b="1" spc="26" dirty="0">
                  <a:solidFill>
                    <a:srgbClr val="FFFFFF"/>
                  </a:solidFill>
                  <a:latin typeface="Calibri"/>
                  <a:cs typeface="Calibri"/>
                </a:rPr>
                <a:t>o</a:t>
              </a:r>
              <a:r>
                <a:rPr sz="1147" b="1" dirty="0">
                  <a:solidFill>
                    <a:srgbClr val="FFFFFF"/>
                  </a:solidFill>
                  <a:latin typeface="Calibri"/>
                  <a:cs typeface="Calibri"/>
                </a:rPr>
                <a:t>f</a:t>
              </a:r>
              <a:r>
                <a:rPr sz="1147" b="1" spc="57" dirty="0">
                  <a:solidFill>
                    <a:srgbClr val="FFFFFF"/>
                  </a:solidFill>
                  <a:latin typeface="Calibri"/>
                  <a:cs typeface="Calibri"/>
                </a:rPr>
                <a:t> </a:t>
              </a:r>
              <a:r>
                <a:rPr sz="1147" b="1" spc="26" dirty="0">
                  <a:solidFill>
                    <a:srgbClr val="FFFFFF"/>
                  </a:solidFill>
                  <a:latin typeface="Calibri"/>
                  <a:cs typeface="Calibri"/>
                </a:rPr>
                <a:t>th</a:t>
              </a:r>
              <a:r>
                <a:rPr sz="1147" b="1" dirty="0">
                  <a:solidFill>
                    <a:srgbClr val="FFFFFF"/>
                  </a:solidFill>
                  <a:latin typeface="Calibri"/>
                  <a:cs typeface="Calibri"/>
                </a:rPr>
                <a:t>e</a:t>
              </a:r>
              <a:r>
                <a:rPr sz="1147" b="1" spc="57" dirty="0">
                  <a:solidFill>
                    <a:srgbClr val="FFFFFF"/>
                  </a:solidFill>
                  <a:latin typeface="Calibri"/>
                  <a:cs typeface="Calibri"/>
                </a:rPr>
                <a:t> </a:t>
              </a:r>
              <a:r>
                <a:rPr sz="1147" b="1" dirty="0">
                  <a:solidFill>
                    <a:srgbClr val="FFFFFF"/>
                  </a:solidFill>
                  <a:latin typeface="Calibri"/>
                  <a:cs typeface="Calibri"/>
                </a:rPr>
                <a:t>3</a:t>
              </a:r>
              <a:r>
                <a:rPr sz="1147" b="1" spc="57" dirty="0">
                  <a:solidFill>
                    <a:srgbClr val="FFFFFF"/>
                  </a:solidFill>
                  <a:latin typeface="Calibri"/>
                  <a:cs typeface="Calibri"/>
                </a:rPr>
                <a:t> </a:t>
              </a:r>
              <a:r>
                <a:rPr sz="1147" b="1" spc="26" dirty="0">
                  <a:solidFill>
                    <a:srgbClr val="FFFFFF"/>
                  </a:solidFill>
                  <a:latin typeface="Calibri"/>
                  <a:cs typeface="Calibri"/>
                </a:rPr>
                <a:t>millio</a:t>
              </a:r>
              <a:r>
                <a:rPr sz="1147" b="1" dirty="0">
                  <a:solidFill>
                    <a:srgbClr val="FFFFFF"/>
                  </a:solidFill>
                  <a:latin typeface="Calibri"/>
                  <a:cs typeface="Calibri"/>
                </a:rPr>
                <a:t>n</a:t>
              </a:r>
              <a:r>
                <a:rPr sz="1147" b="1" spc="53" dirty="0">
                  <a:solidFill>
                    <a:srgbClr val="FFFFFF"/>
                  </a:solidFill>
                  <a:latin typeface="Calibri"/>
                  <a:cs typeface="Calibri"/>
                </a:rPr>
                <a:t> </a:t>
              </a:r>
              <a:r>
                <a:rPr sz="1147" b="1" dirty="0">
                  <a:solidFill>
                    <a:srgbClr val="FFFFFF"/>
                  </a:solidFill>
                  <a:latin typeface="Calibri"/>
                  <a:cs typeface="Calibri"/>
                </a:rPr>
                <a:t>mi</a:t>
              </a:r>
              <a:r>
                <a:rPr sz="927" b="1" baseline="47619" dirty="0">
                  <a:solidFill>
                    <a:srgbClr val="FFFFFF"/>
                  </a:solidFill>
                  <a:latin typeface="Calibri"/>
                  <a:cs typeface="Calibri"/>
                </a:rPr>
                <a:t>2 </a:t>
              </a:r>
              <a:r>
                <a:rPr sz="927" b="1" spc="6" baseline="47619" dirty="0">
                  <a:solidFill>
                    <a:srgbClr val="FFFFFF"/>
                  </a:solidFill>
                  <a:latin typeface="Calibri"/>
                  <a:cs typeface="Calibri"/>
                </a:rPr>
                <a:t> </a:t>
              </a:r>
              <a:r>
                <a:rPr sz="1147" b="1" spc="26" dirty="0">
                  <a:solidFill>
                    <a:srgbClr val="FFFFFF"/>
                  </a:solidFill>
                  <a:latin typeface="Calibri"/>
                  <a:cs typeface="Calibri"/>
                </a:rPr>
                <a:t>o</a:t>
              </a:r>
              <a:r>
                <a:rPr sz="1147" b="1" dirty="0">
                  <a:solidFill>
                    <a:srgbClr val="FFFFFF"/>
                  </a:solidFill>
                  <a:latin typeface="Calibri"/>
                  <a:cs typeface="Calibri"/>
                </a:rPr>
                <a:t>f</a:t>
              </a:r>
              <a:r>
                <a:rPr sz="1147" b="1" spc="57" dirty="0">
                  <a:solidFill>
                    <a:srgbClr val="FFFFFF"/>
                  </a:solidFill>
                  <a:latin typeface="Calibri"/>
                  <a:cs typeface="Calibri"/>
                </a:rPr>
                <a:t> </a:t>
              </a:r>
              <a:r>
                <a:rPr sz="1147" b="1" spc="26" dirty="0">
                  <a:solidFill>
                    <a:srgbClr val="FFFFFF"/>
                  </a:solidFill>
                  <a:latin typeface="Calibri"/>
                  <a:cs typeface="Calibri"/>
                </a:rPr>
                <a:t>lan</a:t>
              </a:r>
              <a:r>
                <a:rPr sz="1147" b="1" dirty="0">
                  <a:solidFill>
                    <a:srgbClr val="FFFFFF"/>
                  </a:solidFill>
                  <a:latin typeface="Calibri"/>
                  <a:cs typeface="Calibri"/>
                </a:rPr>
                <a:t>d</a:t>
              </a:r>
              <a:r>
                <a:rPr sz="1147" b="1" spc="57" dirty="0">
                  <a:solidFill>
                    <a:srgbClr val="FFFFFF"/>
                  </a:solidFill>
                  <a:latin typeface="Calibri"/>
                  <a:cs typeface="Calibri"/>
                </a:rPr>
                <a:t> </a:t>
              </a:r>
              <a:r>
                <a:rPr sz="1147" b="1" spc="26" dirty="0">
                  <a:solidFill>
                    <a:srgbClr val="FFFFFF"/>
                  </a:solidFill>
                  <a:latin typeface="Calibri"/>
                  <a:cs typeface="Calibri"/>
                </a:rPr>
                <a:t>i</a:t>
              </a:r>
              <a:r>
                <a:rPr sz="1147" b="1" dirty="0">
                  <a:solidFill>
                    <a:srgbClr val="FFFFFF"/>
                  </a:solidFill>
                  <a:latin typeface="Calibri"/>
                  <a:cs typeface="Calibri"/>
                </a:rPr>
                <a:t>n</a:t>
              </a:r>
              <a:r>
                <a:rPr sz="1147" b="1" spc="57" dirty="0">
                  <a:solidFill>
                    <a:srgbClr val="FFFFFF"/>
                  </a:solidFill>
                  <a:latin typeface="Calibri"/>
                  <a:cs typeface="Calibri"/>
                </a:rPr>
                <a:t> </a:t>
              </a:r>
              <a:r>
                <a:rPr sz="1147" b="1" spc="26" dirty="0">
                  <a:solidFill>
                    <a:srgbClr val="FFFFFF"/>
                  </a:solidFill>
                  <a:latin typeface="Calibri"/>
                  <a:cs typeface="Calibri"/>
                </a:rPr>
                <a:t>th</a:t>
              </a:r>
              <a:r>
                <a:rPr sz="1147" b="1" dirty="0">
                  <a:solidFill>
                    <a:srgbClr val="FFFFFF"/>
                  </a:solidFill>
                  <a:latin typeface="Calibri"/>
                  <a:cs typeface="Calibri"/>
                </a:rPr>
                <a:t>e</a:t>
              </a:r>
              <a:r>
                <a:rPr sz="1147" b="1" spc="57" dirty="0">
                  <a:solidFill>
                    <a:srgbClr val="FFFFFF"/>
                  </a:solidFill>
                  <a:latin typeface="Calibri"/>
                  <a:cs typeface="Calibri"/>
                </a:rPr>
                <a:t> </a:t>
              </a:r>
              <a:r>
                <a:rPr sz="1147" b="1" spc="26" dirty="0">
                  <a:solidFill>
                    <a:srgbClr val="FFFFFF"/>
                  </a:solidFill>
                  <a:latin typeface="Calibri"/>
                  <a:cs typeface="Calibri"/>
                </a:rPr>
                <a:t>US</a:t>
              </a:r>
              <a:endParaRPr sz="1147">
                <a:latin typeface="Calibri"/>
                <a:cs typeface="Calibri"/>
              </a:endParaRPr>
            </a:p>
            <a:p>
              <a:pPr>
                <a:lnSpc>
                  <a:spcPct val="100000"/>
                </a:lnSpc>
              </a:pPr>
              <a:endParaRPr sz="1235">
                <a:latin typeface="Times New Roman"/>
                <a:cs typeface="Times New Roman"/>
              </a:endParaRPr>
            </a:p>
            <a:p>
              <a:pPr>
                <a:spcBef>
                  <a:spcPts val="24"/>
                </a:spcBef>
              </a:pPr>
              <a:endParaRPr sz="1412">
                <a:latin typeface="Times New Roman"/>
                <a:cs typeface="Times New Roman"/>
              </a:endParaRPr>
            </a:p>
            <a:p>
              <a:pPr marL="740747">
                <a:tabLst>
                  <a:tab pos="2719813" algn="l"/>
                </a:tabLst>
              </a:pPr>
              <a:r>
                <a:rPr sz="2294" b="1" dirty="0">
                  <a:solidFill>
                    <a:srgbClr val="98B06C"/>
                  </a:solidFill>
                  <a:latin typeface="Calibri"/>
                  <a:cs typeface="Calibri"/>
                </a:rPr>
                <a:t>&lt;10%	</a:t>
              </a:r>
              <a:r>
                <a:rPr sz="2294" b="1" dirty="0">
                  <a:solidFill>
                    <a:srgbClr val="0089A7"/>
                  </a:solidFill>
                  <a:latin typeface="Calibri"/>
                  <a:cs typeface="Calibri"/>
                </a:rPr>
                <a:t>&lt;20%</a:t>
              </a:r>
              <a:endParaRPr sz="2294">
                <a:latin typeface="Calibri"/>
                <a:cs typeface="Calibri"/>
              </a:endParaRPr>
            </a:p>
          </p:txBody>
        </p:sp>
        <p:sp>
          <p:nvSpPr>
            <p:cNvPr id="76" name="object 74"/>
            <p:cNvSpPr txBox="1"/>
            <p:nvPr/>
          </p:nvSpPr>
          <p:spPr>
            <a:xfrm>
              <a:off x="2064661" y="2989382"/>
              <a:ext cx="4188759" cy="176523"/>
            </a:xfrm>
            <a:prstGeom prst="rect">
              <a:avLst/>
            </a:prstGeom>
            <a:solidFill>
              <a:srgbClr val="4C4D4F"/>
            </a:solidFill>
          </p:spPr>
          <p:txBody>
            <a:bodyPr vert="horz" wrap="square" lIns="0" tIns="0" rIns="0" bIns="0" rtlCol="0">
              <a:spAutoFit/>
            </a:bodyPr>
            <a:lstStyle/>
            <a:p>
              <a:pPr marL="71161"/>
              <a:r>
                <a:rPr sz="1147" b="1" spc="26" dirty="0">
                  <a:solidFill>
                    <a:srgbClr val="BCBEC0"/>
                  </a:solidFill>
                  <a:latin typeface="Calibri"/>
                  <a:cs typeface="Calibri"/>
                </a:rPr>
                <a:t>I</a:t>
              </a:r>
              <a:r>
                <a:rPr sz="1147" b="1" dirty="0">
                  <a:solidFill>
                    <a:srgbClr val="BCBEC0"/>
                  </a:solidFill>
                  <a:latin typeface="Calibri"/>
                  <a:cs typeface="Calibri"/>
                </a:rPr>
                <a:t>n</a:t>
              </a:r>
              <a:r>
                <a:rPr sz="1147" b="1" spc="57" dirty="0">
                  <a:solidFill>
                    <a:srgbClr val="BCBEC0"/>
                  </a:solidFill>
                  <a:latin typeface="Calibri"/>
                  <a:cs typeface="Calibri"/>
                </a:rPr>
                <a:t> </a:t>
              </a:r>
              <a:r>
                <a:rPr sz="1147" b="1" spc="26" dirty="0">
                  <a:solidFill>
                    <a:srgbClr val="BCBEC0"/>
                  </a:solidFill>
                  <a:latin typeface="Calibri"/>
                  <a:cs typeface="Calibri"/>
                </a:rPr>
                <a:t>2010</a:t>
              </a:r>
              <a:r>
                <a:rPr sz="1147" b="1" dirty="0">
                  <a:solidFill>
                    <a:srgbClr val="BCBEC0"/>
                  </a:solidFill>
                  <a:latin typeface="Calibri"/>
                  <a:cs typeface="Calibri"/>
                </a:rPr>
                <a:t>: </a:t>
              </a:r>
              <a:r>
                <a:rPr sz="1147" b="1" spc="71" dirty="0">
                  <a:solidFill>
                    <a:srgbClr val="BCBEC0"/>
                  </a:solidFill>
                  <a:latin typeface="Calibri"/>
                  <a:cs typeface="Calibri"/>
                </a:rPr>
                <a:t> </a:t>
              </a:r>
              <a:r>
                <a:rPr sz="1147" b="1" spc="26" dirty="0">
                  <a:solidFill>
                    <a:srgbClr val="FFFFFF"/>
                  </a:solidFill>
                  <a:latin typeface="Calibri"/>
                  <a:cs typeface="Calibri"/>
                </a:rPr>
                <a:t>Ou</a:t>
              </a:r>
              <a:r>
                <a:rPr sz="1147" b="1" dirty="0">
                  <a:solidFill>
                    <a:srgbClr val="FFFFFF"/>
                  </a:solidFill>
                  <a:latin typeface="Calibri"/>
                  <a:cs typeface="Calibri"/>
                </a:rPr>
                <a:t>t</a:t>
              </a:r>
              <a:r>
                <a:rPr sz="1147" b="1" spc="57" dirty="0">
                  <a:solidFill>
                    <a:srgbClr val="FFFFFF"/>
                  </a:solidFill>
                  <a:latin typeface="Calibri"/>
                  <a:cs typeface="Calibri"/>
                </a:rPr>
                <a:t> </a:t>
              </a:r>
              <a:r>
                <a:rPr sz="1147" b="1" spc="26" dirty="0">
                  <a:solidFill>
                    <a:srgbClr val="FFFFFF"/>
                  </a:solidFill>
                  <a:latin typeface="Calibri"/>
                  <a:cs typeface="Calibri"/>
                </a:rPr>
                <a:t>o</a:t>
              </a:r>
              <a:r>
                <a:rPr sz="1147" b="1" dirty="0">
                  <a:solidFill>
                    <a:srgbClr val="FFFFFF"/>
                  </a:solidFill>
                  <a:latin typeface="Calibri"/>
                  <a:cs typeface="Calibri"/>
                </a:rPr>
                <a:t>f</a:t>
              </a:r>
              <a:r>
                <a:rPr sz="1147" b="1" spc="57" dirty="0">
                  <a:solidFill>
                    <a:srgbClr val="FFFFFF"/>
                  </a:solidFill>
                  <a:latin typeface="Calibri"/>
                  <a:cs typeface="Calibri"/>
                </a:rPr>
                <a:t> </a:t>
              </a:r>
              <a:r>
                <a:rPr sz="1147" b="1" spc="26" dirty="0">
                  <a:solidFill>
                    <a:srgbClr val="FFFFFF"/>
                  </a:solidFill>
                  <a:latin typeface="Calibri"/>
                  <a:cs typeface="Calibri"/>
                </a:rPr>
                <a:t>th</a:t>
              </a:r>
              <a:r>
                <a:rPr sz="1147" b="1" dirty="0">
                  <a:solidFill>
                    <a:srgbClr val="FFFFFF"/>
                  </a:solidFill>
                  <a:latin typeface="Calibri"/>
                  <a:cs typeface="Calibri"/>
                </a:rPr>
                <a:t>e</a:t>
              </a:r>
              <a:r>
                <a:rPr sz="1147" b="1" spc="57" dirty="0">
                  <a:solidFill>
                    <a:srgbClr val="FFFFFF"/>
                  </a:solidFill>
                  <a:latin typeface="Calibri"/>
                  <a:cs typeface="Calibri"/>
                </a:rPr>
                <a:t> </a:t>
              </a:r>
              <a:r>
                <a:rPr sz="1147" b="1" spc="26" dirty="0">
                  <a:solidFill>
                    <a:srgbClr val="FFFFFF"/>
                  </a:solidFill>
                  <a:latin typeface="Calibri"/>
                  <a:cs typeface="Calibri"/>
                </a:rPr>
                <a:t>31</a:t>
              </a:r>
              <a:r>
                <a:rPr sz="1147" b="1" dirty="0">
                  <a:solidFill>
                    <a:srgbClr val="FFFFFF"/>
                  </a:solidFill>
                  <a:latin typeface="Calibri"/>
                  <a:cs typeface="Calibri"/>
                </a:rPr>
                <a:t>3</a:t>
              </a:r>
              <a:r>
                <a:rPr sz="1147" b="1" spc="57" dirty="0">
                  <a:solidFill>
                    <a:srgbClr val="FFFFFF"/>
                  </a:solidFill>
                  <a:latin typeface="Calibri"/>
                  <a:cs typeface="Calibri"/>
                </a:rPr>
                <a:t> </a:t>
              </a:r>
              <a:r>
                <a:rPr sz="1147" b="1" spc="26" dirty="0">
                  <a:solidFill>
                    <a:srgbClr val="FFFFFF"/>
                  </a:solidFill>
                  <a:latin typeface="Calibri"/>
                  <a:cs typeface="Calibri"/>
                </a:rPr>
                <a:t>millio</a:t>
              </a:r>
              <a:r>
                <a:rPr sz="1147" b="1" dirty="0">
                  <a:solidFill>
                    <a:srgbClr val="FFFFFF"/>
                  </a:solidFill>
                  <a:latin typeface="Calibri"/>
                  <a:cs typeface="Calibri"/>
                </a:rPr>
                <a:t>n</a:t>
              </a:r>
              <a:r>
                <a:rPr sz="1147" b="1" spc="57" dirty="0">
                  <a:solidFill>
                    <a:srgbClr val="FFFFFF"/>
                  </a:solidFill>
                  <a:latin typeface="Calibri"/>
                  <a:cs typeface="Calibri"/>
                </a:rPr>
                <a:t> </a:t>
              </a:r>
              <a:r>
                <a:rPr sz="1147" b="1" spc="26" dirty="0">
                  <a:solidFill>
                    <a:srgbClr val="FFFFFF"/>
                  </a:solidFill>
                  <a:latin typeface="Calibri"/>
                  <a:cs typeface="Calibri"/>
                </a:rPr>
                <a:t>peopl</a:t>
              </a:r>
              <a:r>
                <a:rPr sz="1147" b="1" dirty="0">
                  <a:solidFill>
                    <a:srgbClr val="FFFFFF"/>
                  </a:solidFill>
                  <a:latin typeface="Calibri"/>
                  <a:cs typeface="Calibri"/>
                </a:rPr>
                <a:t>e</a:t>
              </a:r>
              <a:r>
                <a:rPr sz="1147" b="1" spc="57" dirty="0">
                  <a:solidFill>
                    <a:srgbClr val="FFFFFF"/>
                  </a:solidFill>
                  <a:latin typeface="Calibri"/>
                  <a:cs typeface="Calibri"/>
                </a:rPr>
                <a:t> </a:t>
              </a:r>
              <a:r>
                <a:rPr sz="1147" b="1" spc="26" dirty="0">
                  <a:solidFill>
                    <a:srgbClr val="FFFFFF"/>
                  </a:solidFill>
                  <a:latin typeface="Calibri"/>
                  <a:cs typeface="Calibri"/>
                </a:rPr>
                <a:t>livin</a:t>
              </a:r>
              <a:r>
                <a:rPr sz="1147" b="1" dirty="0">
                  <a:solidFill>
                    <a:srgbClr val="FFFFFF"/>
                  </a:solidFill>
                  <a:latin typeface="Calibri"/>
                  <a:cs typeface="Calibri"/>
                </a:rPr>
                <a:t>g</a:t>
              </a:r>
              <a:r>
                <a:rPr sz="1147" b="1" spc="57" dirty="0">
                  <a:solidFill>
                    <a:srgbClr val="FFFFFF"/>
                  </a:solidFill>
                  <a:latin typeface="Calibri"/>
                  <a:cs typeface="Calibri"/>
                </a:rPr>
                <a:t> </a:t>
              </a:r>
              <a:r>
                <a:rPr sz="1147" b="1" spc="26" dirty="0">
                  <a:solidFill>
                    <a:srgbClr val="FFFFFF"/>
                  </a:solidFill>
                  <a:latin typeface="Calibri"/>
                  <a:cs typeface="Calibri"/>
                </a:rPr>
                <a:t>i</a:t>
              </a:r>
              <a:r>
                <a:rPr sz="1147" b="1" dirty="0">
                  <a:solidFill>
                    <a:srgbClr val="FFFFFF"/>
                  </a:solidFill>
                  <a:latin typeface="Calibri"/>
                  <a:cs typeface="Calibri"/>
                </a:rPr>
                <a:t>n</a:t>
              </a:r>
              <a:r>
                <a:rPr sz="1147" b="1" spc="57" dirty="0">
                  <a:solidFill>
                    <a:srgbClr val="FFFFFF"/>
                  </a:solidFill>
                  <a:latin typeface="Calibri"/>
                  <a:cs typeface="Calibri"/>
                </a:rPr>
                <a:t> </a:t>
              </a:r>
              <a:r>
                <a:rPr sz="1147" b="1" spc="26" dirty="0">
                  <a:solidFill>
                    <a:srgbClr val="FFFFFF"/>
                  </a:solidFill>
                  <a:latin typeface="Calibri"/>
                  <a:cs typeface="Calibri"/>
                </a:rPr>
                <a:t>th</a:t>
              </a:r>
              <a:r>
                <a:rPr sz="1147" b="1" dirty="0">
                  <a:solidFill>
                    <a:srgbClr val="FFFFFF"/>
                  </a:solidFill>
                  <a:latin typeface="Calibri"/>
                  <a:cs typeface="Calibri"/>
                </a:rPr>
                <a:t>e</a:t>
              </a:r>
              <a:r>
                <a:rPr sz="1147" b="1" spc="57" dirty="0">
                  <a:solidFill>
                    <a:srgbClr val="FFFFFF"/>
                  </a:solidFill>
                  <a:latin typeface="Calibri"/>
                  <a:cs typeface="Calibri"/>
                </a:rPr>
                <a:t> </a:t>
              </a:r>
              <a:r>
                <a:rPr sz="1147" b="1" spc="26" dirty="0">
                  <a:solidFill>
                    <a:srgbClr val="FFFFFF"/>
                  </a:solidFill>
                  <a:latin typeface="Calibri"/>
                  <a:cs typeface="Calibri"/>
                </a:rPr>
                <a:t>US</a:t>
              </a:r>
              <a:endParaRPr sz="1147" dirty="0">
                <a:latin typeface="Calibri"/>
                <a:cs typeface="Calibri"/>
              </a:endParaRPr>
            </a:p>
          </p:txBody>
        </p:sp>
        <p:sp>
          <p:nvSpPr>
            <p:cNvPr id="77" name="object 75"/>
            <p:cNvSpPr txBox="1"/>
            <p:nvPr/>
          </p:nvSpPr>
          <p:spPr>
            <a:xfrm>
              <a:off x="2563655" y="2623115"/>
              <a:ext cx="1257860" cy="269304"/>
            </a:xfrm>
            <a:prstGeom prst="rect">
              <a:avLst/>
            </a:prstGeom>
          </p:spPr>
          <p:txBody>
            <a:bodyPr vert="horz" wrap="square" lIns="0" tIns="0" rIns="0" bIns="0" rtlCol="0">
              <a:spAutoFit/>
            </a:bodyPr>
            <a:lstStyle/>
            <a:p>
              <a:pPr marL="66118">
                <a:lnSpc>
                  <a:spcPts val="1112"/>
                </a:lnSpc>
              </a:pPr>
              <a:r>
                <a:rPr sz="882" dirty="0">
                  <a:solidFill>
                    <a:srgbClr val="231F20"/>
                  </a:solidFill>
                  <a:latin typeface="Calibri"/>
                  <a:cs typeface="Calibri"/>
                </a:rPr>
                <a:t>or 275,351</a:t>
              </a:r>
              <a:r>
                <a:rPr sz="882" spc="-4" dirty="0">
                  <a:solidFill>
                    <a:srgbClr val="231F20"/>
                  </a:solidFill>
                  <a:latin typeface="Calibri"/>
                  <a:cs typeface="Calibri"/>
                </a:rPr>
                <a:t> </a:t>
              </a:r>
              <a:r>
                <a:rPr sz="971" dirty="0">
                  <a:solidFill>
                    <a:srgbClr val="231F20"/>
                  </a:solidFill>
                  <a:latin typeface="Calibri"/>
                  <a:cs typeface="Calibri"/>
                </a:rPr>
                <a:t>mi</a:t>
              </a:r>
              <a:r>
                <a:rPr sz="860" spc="-6" baseline="29914" dirty="0">
                  <a:solidFill>
                    <a:srgbClr val="231F20"/>
                  </a:solidFill>
                  <a:latin typeface="Calibri"/>
                  <a:cs typeface="Calibri"/>
                </a:rPr>
                <a:t>2</a:t>
              </a:r>
              <a:r>
                <a:rPr sz="860" baseline="29914" dirty="0">
                  <a:solidFill>
                    <a:srgbClr val="231F20"/>
                  </a:solidFill>
                  <a:latin typeface="Calibri"/>
                  <a:cs typeface="Calibri"/>
                </a:rPr>
                <a:t> </a:t>
              </a:r>
              <a:r>
                <a:rPr sz="860" spc="-92" baseline="29914" dirty="0">
                  <a:solidFill>
                    <a:srgbClr val="231F20"/>
                  </a:solidFill>
                  <a:latin typeface="Calibri"/>
                  <a:cs typeface="Calibri"/>
                </a:rPr>
                <a:t> </a:t>
              </a:r>
              <a:r>
                <a:rPr sz="882" spc="-9" dirty="0">
                  <a:solidFill>
                    <a:srgbClr val="231F20"/>
                  </a:solidFill>
                  <a:latin typeface="Calibri"/>
                  <a:cs typeface="Calibri"/>
                </a:rPr>
                <a:t>c</a:t>
              </a:r>
              <a:r>
                <a:rPr sz="882" dirty="0">
                  <a:solidFill>
                    <a:srgbClr val="231F20"/>
                  </a:solidFill>
                  <a:latin typeface="Calibri"/>
                  <a:cs typeface="Calibri"/>
                </a:rPr>
                <a:t>omprise</a:t>
              </a:r>
              <a:endParaRPr sz="882">
                <a:latin typeface="Calibri"/>
                <a:cs typeface="Calibri"/>
              </a:endParaRPr>
            </a:p>
            <a:p>
              <a:pPr marL="11206">
                <a:lnSpc>
                  <a:spcPts val="1006"/>
                </a:lnSpc>
              </a:pPr>
              <a:r>
                <a:rPr sz="882" b="1" dirty="0">
                  <a:solidFill>
                    <a:srgbClr val="98B06C"/>
                  </a:solidFill>
                  <a:latin typeface="Calibri"/>
                  <a:cs typeface="Calibri"/>
                </a:rPr>
                <a:t>Coa</a:t>
              </a:r>
              <a:r>
                <a:rPr sz="882" b="1" spc="-13" dirty="0">
                  <a:solidFill>
                    <a:srgbClr val="98B06C"/>
                  </a:solidFill>
                  <a:latin typeface="Calibri"/>
                  <a:cs typeface="Calibri"/>
                </a:rPr>
                <a:t>s</a:t>
              </a:r>
              <a:r>
                <a:rPr sz="882" b="1" spc="-9" dirty="0">
                  <a:solidFill>
                    <a:srgbClr val="98B06C"/>
                  </a:solidFill>
                  <a:latin typeface="Calibri"/>
                  <a:cs typeface="Calibri"/>
                </a:rPr>
                <a:t>t</a:t>
              </a:r>
              <a:r>
                <a:rPr sz="882" b="1" dirty="0">
                  <a:solidFill>
                    <a:srgbClr val="98B06C"/>
                  </a:solidFill>
                  <a:latin typeface="Calibri"/>
                  <a:cs typeface="Calibri"/>
                </a:rPr>
                <a:t>al Sho</a:t>
              </a:r>
              <a:r>
                <a:rPr sz="882" b="1" spc="-13" dirty="0">
                  <a:solidFill>
                    <a:srgbClr val="98B06C"/>
                  </a:solidFill>
                  <a:latin typeface="Calibri"/>
                  <a:cs typeface="Calibri"/>
                </a:rPr>
                <a:t>r</a:t>
              </a:r>
              <a:r>
                <a:rPr sz="882" b="1" dirty="0">
                  <a:solidFill>
                    <a:srgbClr val="98B06C"/>
                  </a:solidFill>
                  <a:latin typeface="Calibri"/>
                  <a:cs typeface="Calibri"/>
                </a:rPr>
                <a:t>eline Cou</a:t>
              </a:r>
              <a:r>
                <a:rPr sz="882" b="1" spc="-13" dirty="0">
                  <a:solidFill>
                    <a:srgbClr val="98B06C"/>
                  </a:solidFill>
                  <a:latin typeface="Calibri"/>
                  <a:cs typeface="Calibri"/>
                </a:rPr>
                <a:t>n</a:t>
              </a:r>
              <a:r>
                <a:rPr sz="882" b="1" spc="-4" dirty="0">
                  <a:solidFill>
                    <a:srgbClr val="98B06C"/>
                  </a:solidFill>
                  <a:latin typeface="Calibri"/>
                  <a:cs typeface="Calibri"/>
                </a:rPr>
                <a:t>ties</a:t>
              </a:r>
              <a:endParaRPr sz="882">
                <a:latin typeface="Calibri"/>
                <a:cs typeface="Calibri"/>
              </a:endParaRPr>
            </a:p>
          </p:txBody>
        </p:sp>
        <p:sp>
          <p:nvSpPr>
            <p:cNvPr id="78" name="object 76"/>
            <p:cNvSpPr txBox="1"/>
            <p:nvPr/>
          </p:nvSpPr>
          <p:spPr>
            <a:xfrm>
              <a:off x="4509954" y="2623115"/>
              <a:ext cx="1323415" cy="269304"/>
            </a:xfrm>
            <a:prstGeom prst="rect">
              <a:avLst/>
            </a:prstGeom>
          </p:spPr>
          <p:txBody>
            <a:bodyPr vert="horz" wrap="square" lIns="0" tIns="0" rIns="0" bIns="0" rtlCol="0">
              <a:spAutoFit/>
            </a:bodyPr>
            <a:lstStyle/>
            <a:p>
              <a:pPr algn="ctr">
                <a:lnSpc>
                  <a:spcPts val="1112"/>
                </a:lnSpc>
              </a:pPr>
              <a:r>
                <a:rPr sz="882" dirty="0">
                  <a:solidFill>
                    <a:srgbClr val="231F20"/>
                  </a:solidFill>
                  <a:latin typeface="Calibri"/>
                  <a:cs typeface="Calibri"/>
                </a:rPr>
                <a:t>or 511,971</a:t>
              </a:r>
              <a:r>
                <a:rPr sz="882" spc="-4" dirty="0">
                  <a:solidFill>
                    <a:srgbClr val="231F20"/>
                  </a:solidFill>
                  <a:latin typeface="Calibri"/>
                  <a:cs typeface="Calibri"/>
                </a:rPr>
                <a:t> </a:t>
              </a:r>
              <a:r>
                <a:rPr sz="971" dirty="0">
                  <a:solidFill>
                    <a:srgbClr val="231F20"/>
                  </a:solidFill>
                  <a:latin typeface="Calibri"/>
                  <a:cs typeface="Calibri"/>
                </a:rPr>
                <a:t>mi</a:t>
              </a:r>
              <a:r>
                <a:rPr sz="860" spc="-6" baseline="29914" dirty="0">
                  <a:solidFill>
                    <a:srgbClr val="231F20"/>
                  </a:solidFill>
                  <a:latin typeface="Calibri"/>
                  <a:cs typeface="Calibri"/>
                </a:rPr>
                <a:t>2</a:t>
              </a:r>
              <a:r>
                <a:rPr sz="860" baseline="29914" dirty="0">
                  <a:solidFill>
                    <a:srgbClr val="231F20"/>
                  </a:solidFill>
                  <a:latin typeface="Calibri"/>
                  <a:cs typeface="Calibri"/>
                </a:rPr>
                <a:t> </a:t>
              </a:r>
              <a:r>
                <a:rPr sz="860" spc="-92" baseline="29914" dirty="0">
                  <a:solidFill>
                    <a:srgbClr val="231F20"/>
                  </a:solidFill>
                  <a:latin typeface="Calibri"/>
                  <a:cs typeface="Calibri"/>
                </a:rPr>
                <a:t> </a:t>
              </a:r>
              <a:r>
                <a:rPr sz="882" spc="-9" dirty="0">
                  <a:solidFill>
                    <a:srgbClr val="231F20"/>
                  </a:solidFill>
                  <a:latin typeface="Calibri"/>
                  <a:cs typeface="Calibri"/>
                </a:rPr>
                <a:t>c</a:t>
              </a:r>
              <a:r>
                <a:rPr sz="882" dirty="0">
                  <a:solidFill>
                    <a:srgbClr val="231F20"/>
                  </a:solidFill>
                  <a:latin typeface="Calibri"/>
                  <a:cs typeface="Calibri"/>
                </a:rPr>
                <a:t>omprise</a:t>
              </a:r>
              <a:endParaRPr sz="882">
                <a:latin typeface="Calibri"/>
                <a:cs typeface="Calibri"/>
              </a:endParaRPr>
            </a:p>
            <a:p>
              <a:pPr algn="ctr">
                <a:lnSpc>
                  <a:spcPts val="1006"/>
                </a:lnSpc>
              </a:pPr>
              <a:r>
                <a:rPr sz="882" b="1" dirty="0">
                  <a:solidFill>
                    <a:srgbClr val="409AB1"/>
                  </a:solidFill>
                  <a:latin typeface="Calibri"/>
                  <a:cs typeface="Calibri"/>
                </a:rPr>
                <a:t>Coa</a:t>
              </a:r>
              <a:r>
                <a:rPr sz="882" b="1" spc="-13" dirty="0">
                  <a:solidFill>
                    <a:srgbClr val="409AB1"/>
                  </a:solidFill>
                  <a:latin typeface="Calibri"/>
                  <a:cs typeface="Calibri"/>
                </a:rPr>
                <a:t>s</a:t>
              </a:r>
              <a:r>
                <a:rPr sz="882" b="1" spc="-9" dirty="0">
                  <a:solidFill>
                    <a:srgbClr val="409AB1"/>
                  </a:solidFill>
                  <a:latin typeface="Calibri"/>
                  <a:cs typeface="Calibri"/>
                </a:rPr>
                <a:t>t</a:t>
              </a:r>
              <a:r>
                <a:rPr sz="882" b="1" dirty="0">
                  <a:solidFill>
                    <a:srgbClr val="409AB1"/>
                  </a:solidFill>
                  <a:latin typeface="Calibri"/>
                  <a:cs typeface="Calibri"/>
                </a:rPr>
                <a:t>al </a:t>
              </a:r>
              <a:r>
                <a:rPr sz="882" b="1" spc="-35" dirty="0">
                  <a:solidFill>
                    <a:srgbClr val="409AB1"/>
                  </a:solidFill>
                  <a:latin typeface="Calibri"/>
                  <a:cs typeface="Calibri"/>
                </a:rPr>
                <a:t>W</a:t>
              </a:r>
              <a:r>
                <a:rPr sz="882" b="1" spc="-9" dirty="0">
                  <a:solidFill>
                    <a:srgbClr val="409AB1"/>
                  </a:solidFill>
                  <a:latin typeface="Calibri"/>
                  <a:cs typeface="Calibri"/>
                </a:rPr>
                <a:t>a</a:t>
              </a:r>
              <a:r>
                <a:rPr sz="882" b="1" spc="-13" dirty="0">
                  <a:solidFill>
                    <a:srgbClr val="409AB1"/>
                  </a:solidFill>
                  <a:latin typeface="Calibri"/>
                  <a:cs typeface="Calibri"/>
                </a:rPr>
                <a:t>t</a:t>
              </a:r>
              <a:r>
                <a:rPr sz="882" b="1" dirty="0">
                  <a:solidFill>
                    <a:srgbClr val="409AB1"/>
                  </a:solidFill>
                  <a:latin typeface="Calibri"/>
                  <a:cs typeface="Calibri"/>
                </a:rPr>
                <a:t>e</a:t>
              </a:r>
              <a:r>
                <a:rPr sz="882" b="1" spc="-13" dirty="0">
                  <a:solidFill>
                    <a:srgbClr val="409AB1"/>
                  </a:solidFill>
                  <a:latin typeface="Calibri"/>
                  <a:cs typeface="Calibri"/>
                </a:rPr>
                <a:t>r</a:t>
              </a:r>
              <a:r>
                <a:rPr sz="882" b="1" dirty="0">
                  <a:solidFill>
                    <a:srgbClr val="409AB1"/>
                  </a:solidFill>
                  <a:latin typeface="Calibri"/>
                  <a:cs typeface="Calibri"/>
                </a:rPr>
                <a:t>shed Cou</a:t>
              </a:r>
              <a:r>
                <a:rPr sz="882" b="1" spc="-13" dirty="0">
                  <a:solidFill>
                    <a:srgbClr val="409AB1"/>
                  </a:solidFill>
                  <a:latin typeface="Calibri"/>
                  <a:cs typeface="Calibri"/>
                </a:rPr>
                <a:t>n</a:t>
              </a:r>
              <a:r>
                <a:rPr sz="882" b="1" spc="-4" dirty="0">
                  <a:solidFill>
                    <a:srgbClr val="409AB1"/>
                  </a:solidFill>
                  <a:latin typeface="Calibri"/>
                  <a:cs typeface="Calibri"/>
                </a:rPr>
                <a:t>ties</a:t>
              </a:r>
              <a:endParaRPr sz="882">
                <a:latin typeface="Calibri"/>
                <a:cs typeface="Calibri"/>
              </a:endParaRPr>
            </a:p>
          </p:txBody>
        </p:sp>
        <p:sp>
          <p:nvSpPr>
            <p:cNvPr id="79" name="object 77"/>
            <p:cNvSpPr txBox="1"/>
            <p:nvPr/>
          </p:nvSpPr>
          <p:spPr>
            <a:xfrm>
              <a:off x="7355968" y="2520256"/>
              <a:ext cx="1744196" cy="176523"/>
            </a:xfrm>
            <a:prstGeom prst="rect">
              <a:avLst/>
            </a:prstGeom>
          </p:spPr>
          <p:txBody>
            <a:bodyPr vert="horz" wrap="square" lIns="0" tIns="0" rIns="0" bIns="0" rtlCol="0">
              <a:spAutoFit/>
            </a:bodyPr>
            <a:lstStyle/>
            <a:p>
              <a:pPr marL="11206"/>
              <a:r>
                <a:rPr sz="1147" b="1" spc="26" dirty="0">
                  <a:solidFill>
                    <a:srgbClr val="FFFFFF"/>
                  </a:solidFill>
                  <a:latin typeface="Calibri"/>
                  <a:cs typeface="Calibri"/>
                </a:rPr>
                <a:t>I</a:t>
              </a:r>
              <a:r>
                <a:rPr sz="1147" b="1" dirty="0">
                  <a:solidFill>
                    <a:srgbClr val="FFFFFF"/>
                  </a:solidFill>
                  <a:latin typeface="Calibri"/>
                  <a:cs typeface="Calibri"/>
                </a:rPr>
                <a:t>n</a:t>
              </a:r>
              <a:r>
                <a:rPr sz="1147" b="1" spc="57" dirty="0">
                  <a:solidFill>
                    <a:srgbClr val="FFFFFF"/>
                  </a:solidFill>
                  <a:latin typeface="Calibri"/>
                  <a:cs typeface="Calibri"/>
                </a:rPr>
                <a:t> </a:t>
              </a:r>
              <a:r>
                <a:rPr sz="1147" b="1" spc="26" dirty="0">
                  <a:solidFill>
                    <a:srgbClr val="FFFFFF"/>
                  </a:solidFill>
                  <a:latin typeface="Calibri"/>
                  <a:cs typeface="Calibri"/>
                </a:rPr>
                <a:t>Ju</a:t>
              </a:r>
              <a:r>
                <a:rPr sz="1147" b="1" spc="13" dirty="0">
                  <a:solidFill>
                    <a:srgbClr val="FFFFFF"/>
                  </a:solidFill>
                  <a:latin typeface="Calibri"/>
                  <a:cs typeface="Calibri"/>
                </a:rPr>
                <a:t>s</a:t>
              </a:r>
              <a:r>
                <a:rPr sz="1147" b="1" dirty="0">
                  <a:solidFill>
                    <a:srgbClr val="FFFFFF"/>
                  </a:solidFill>
                  <a:latin typeface="Calibri"/>
                  <a:cs typeface="Calibri"/>
                </a:rPr>
                <a:t>t</a:t>
              </a:r>
              <a:r>
                <a:rPr sz="1147" b="1" spc="57" dirty="0">
                  <a:solidFill>
                    <a:srgbClr val="FFFFFF"/>
                  </a:solidFill>
                  <a:latin typeface="Calibri"/>
                  <a:cs typeface="Calibri"/>
                </a:rPr>
                <a:t> </a:t>
              </a:r>
              <a:r>
                <a:rPr sz="1147" b="1" spc="26" dirty="0">
                  <a:solidFill>
                    <a:srgbClr val="FFFFFF"/>
                  </a:solidFill>
                  <a:latin typeface="Calibri"/>
                  <a:cs typeface="Calibri"/>
                </a:rPr>
                <a:t>4</a:t>
              </a:r>
              <a:r>
                <a:rPr sz="1147" b="1" dirty="0">
                  <a:solidFill>
                    <a:srgbClr val="FFFFFF"/>
                  </a:solidFill>
                  <a:latin typeface="Calibri"/>
                  <a:cs typeface="Calibri"/>
                </a:rPr>
                <a:t>0</a:t>
              </a:r>
              <a:r>
                <a:rPr sz="1147" b="1" spc="57" dirty="0">
                  <a:solidFill>
                    <a:srgbClr val="FFFFFF"/>
                  </a:solidFill>
                  <a:latin typeface="Calibri"/>
                  <a:cs typeface="Calibri"/>
                </a:rPr>
                <a:t> </a:t>
              </a:r>
              <a:r>
                <a:rPr sz="1147" b="1" spc="-66" dirty="0">
                  <a:solidFill>
                    <a:srgbClr val="FFFFFF"/>
                  </a:solidFill>
                  <a:latin typeface="Calibri"/>
                  <a:cs typeface="Calibri"/>
                </a:rPr>
                <a:t>Y</a:t>
              </a:r>
              <a:r>
                <a:rPr sz="1147" b="1" spc="26" dirty="0">
                  <a:solidFill>
                    <a:srgbClr val="FFFFFF"/>
                  </a:solidFill>
                  <a:latin typeface="Calibri"/>
                  <a:cs typeface="Calibri"/>
                </a:rPr>
                <a:t>ea</a:t>
              </a:r>
              <a:r>
                <a:rPr sz="1147" b="1" spc="13" dirty="0">
                  <a:solidFill>
                    <a:srgbClr val="FFFFFF"/>
                  </a:solidFill>
                  <a:latin typeface="Calibri"/>
                  <a:cs typeface="Calibri"/>
                </a:rPr>
                <a:t>r</a:t>
              </a:r>
              <a:r>
                <a:rPr sz="1147" b="1" spc="26" dirty="0">
                  <a:solidFill>
                    <a:srgbClr val="FFFFFF"/>
                  </a:solidFill>
                  <a:latin typeface="Calibri"/>
                  <a:cs typeface="Calibri"/>
                </a:rPr>
                <a:t>s</a:t>
              </a:r>
              <a:r>
                <a:rPr sz="1147" b="1" dirty="0">
                  <a:solidFill>
                    <a:srgbClr val="FFFFFF"/>
                  </a:solidFill>
                  <a:latin typeface="Calibri"/>
                  <a:cs typeface="Calibri"/>
                </a:rPr>
                <a:t>:</a:t>
              </a:r>
              <a:r>
                <a:rPr sz="1147" b="1" spc="57" dirty="0">
                  <a:solidFill>
                    <a:srgbClr val="FFFFFF"/>
                  </a:solidFill>
                  <a:latin typeface="Calibri"/>
                  <a:cs typeface="Calibri"/>
                </a:rPr>
                <a:t> </a:t>
              </a:r>
              <a:r>
                <a:rPr sz="1147" b="1" spc="26" dirty="0">
                  <a:solidFill>
                    <a:srgbClr val="FFFFFF"/>
                  </a:solidFill>
                  <a:latin typeface="Calibri"/>
                  <a:cs typeface="Calibri"/>
                </a:rPr>
                <a:t>1970-2010</a:t>
              </a:r>
              <a:endParaRPr sz="1147">
                <a:latin typeface="Calibri"/>
                <a:cs typeface="Calibri"/>
              </a:endParaRPr>
            </a:p>
          </p:txBody>
        </p:sp>
        <p:sp>
          <p:nvSpPr>
            <p:cNvPr id="80" name="object 78"/>
            <p:cNvSpPr txBox="1"/>
            <p:nvPr/>
          </p:nvSpPr>
          <p:spPr>
            <a:xfrm>
              <a:off x="6474162" y="1378537"/>
              <a:ext cx="3283324" cy="977960"/>
            </a:xfrm>
            <a:prstGeom prst="rect">
              <a:avLst/>
            </a:prstGeom>
          </p:spPr>
          <p:txBody>
            <a:bodyPr vert="horz" wrap="square" lIns="0" tIns="0" rIns="0" bIns="0" rtlCol="0">
              <a:spAutoFit/>
            </a:bodyPr>
            <a:lstStyle/>
            <a:p>
              <a:pPr marL="11206" marR="142322"/>
              <a:r>
                <a:rPr sz="1059" dirty="0">
                  <a:solidFill>
                    <a:srgbClr val="FFFFFF"/>
                  </a:solidFill>
                  <a:latin typeface="Calibri"/>
                  <a:cs typeface="Calibri"/>
                </a:rPr>
                <a:t>Within the limi</a:t>
              </a:r>
              <a:r>
                <a:rPr sz="1059" spc="-9" dirty="0">
                  <a:solidFill>
                    <a:srgbClr val="FFFFFF"/>
                  </a:solidFill>
                  <a:latin typeface="Calibri"/>
                  <a:cs typeface="Calibri"/>
                </a:rPr>
                <a:t>t</a:t>
              </a:r>
              <a:r>
                <a:rPr sz="1059" dirty="0">
                  <a:solidFill>
                    <a:srgbClr val="FFFFFF"/>
                  </a:solidFill>
                  <a:latin typeface="Calibri"/>
                  <a:cs typeface="Calibri"/>
                </a:rPr>
                <a:t>ed space of the n</a:t>
              </a:r>
              <a:r>
                <a:rPr sz="1059" spc="-9" dirty="0">
                  <a:solidFill>
                    <a:srgbClr val="FFFFFF"/>
                  </a:solidFill>
                  <a:latin typeface="Calibri"/>
                  <a:cs typeface="Calibri"/>
                </a:rPr>
                <a:t>a</a:t>
              </a:r>
              <a:r>
                <a:rPr sz="1059" spc="-4" dirty="0">
                  <a:solidFill>
                    <a:srgbClr val="FFFFFF"/>
                  </a:solidFill>
                  <a:latin typeface="Calibri"/>
                  <a:cs typeface="Calibri"/>
                </a:rPr>
                <a:t>tion</a:t>
              </a:r>
              <a:r>
                <a:rPr sz="1059" spc="-71" dirty="0">
                  <a:solidFill>
                    <a:srgbClr val="FFFFFF"/>
                  </a:solidFill>
                  <a:latin typeface="Calibri"/>
                  <a:cs typeface="Calibri"/>
                </a:rPr>
                <a:t>’</a:t>
              </a:r>
              <a:r>
                <a:rPr sz="1059" dirty="0">
                  <a:solidFill>
                    <a:srgbClr val="FFFFFF"/>
                  </a:solidFill>
                  <a:latin typeface="Calibri"/>
                  <a:cs typeface="Calibri"/>
                </a:rPr>
                <a:t>s </a:t>
              </a:r>
              <a:r>
                <a:rPr sz="1059" spc="-9" dirty="0">
                  <a:solidFill>
                    <a:srgbClr val="FFFFFF"/>
                  </a:solidFill>
                  <a:latin typeface="Calibri"/>
                  <a:cs typeface="Calibri"/>
                </a:rPr>
                <a:t>c</a:t>
              </a:r>
              <a:r>
                <a:rPr sz="1059" dirty="0">
                  <a:solidFill>
                    <a:srgbClr val="FFFFFF"/>
                  </a:solidFill>
                  <a:latin typeface="Calibri"/>
                  <a:cs typeface="Calibri"/>
                </a:rPr>
                <a:t>oa</a:t>
              </a:r>
              <a:r>
                <a:rPr sz="1059" spc="-13" dirty="0">
                  <a:solidFill>
                    <a:srgbClr val="FFFFFF"/>
                  </a:solidFill>
                  <a:latin typeface="Calibri"/>
                  <a:cs typeface="Calibri"/>
                </a:rPr>
                <a:t>s</a:t>
              </a:r>
              <a:r>
                <a:rPr sz="1059" dirty="0">
                  <a:solidFill>
                    <a:srgbClr val="FFFFFF"/>
                  </a:solidFill>
                  <a:latin typeface="Calibri"/>
                  <a:cs typeface="Calibri"/>
                </a:rPr>
                <a:t>t, popul</a:t>
              </a:r>
              <a:r>
                <a:rPr sz="1059" spc="-9" dirty="0">
                  <a:solidFill>
                    <a:srgbClr val="FFFFFF"/>
                  </a:solidFill>
                  <a:latin typeface="Calibri"/>
                  <a:cs typeface="Calibri"/>
                </a:rPr>
                <a:t>a</a:t>
              </a:r>
              <a:r>
                <a:rPr sz="1059" spc="-4" dirty="0">
                  <a:solidFill>
                    <a:srgbClr val="FFFFFF"/>
                  </a:solidFill>
                  <a:latin typeface="Calibri"/>
                  <a:cs typeface="Calibri"/>
                </a:rPr>
                <a:t>tion </a:t>
              </a:r>
              <a:r>
                <a:rPr sz="1059" dirty="0">
                  <a:solidFill>
                    <a:srgbClr val="FFFFFF"/>
                  </a:solidFill>
                  <a:latin typeface="Calibri"/>
                  <a:cs typeface="Calibri"/>
                </a:rPr>
                <a:t>density </a:t>
              </a:r>
              <a:r>
                <a:rPr sz="1059" spc="-22" dirty="0">
                  <a:solidFill>
                    <a:srgbClr val="FFFFFF"/>
                  </a:solidFill>
                  <a:latin typeface="Calibri"/>
                  <a:cs typeface="Calibri"/>
                </a:rPr>
                <a:t>f</a:t>
              </a:r>
              <a:r>
                <a:rPr sz="1059" dirty="0">
                  <a:solidFill>
                    <a:srgbClr val="FFFFFF"/>
                  </a:solidFill>
                  <a:latin typeface="Calibri"/>
                  <a:cs typeface="Calibri"/>
                </a:rPr>
                <a:t>ar </a:t>
              </a:r>
              <a:r>
                <a:rPr sz="1059" spc="-18" dirty="0">
                  <a:solidFill>
                    <a:srgbClr val="FFFFFF"/>
                  </a:solidFill>
                  <a:latin typeface="Calibri"/>
                  <a:cs typeface="Calibri"/>
                </a:rPr>
                <a:t>e</a:t>
              </a:r>
              <a:r>
                <a:rPr sz="1059" spc="-26" dirty="0">
                  <a:solidFill>
                    <a:srgbClr val="FFFFFF"/>
                  </a:solidFill>
                  <a:latin typeface="Calibri"/>
                  <a:cs typeface="Calibri"/>
                </a:rPr>
                <a:t>x</a:t>
              </a:r>
              <a:r>
                <a:rPr sz="1059" dirty="0">
                  <a:solidFill>
                    <a:srgbClr val="FFFFFF"/>
                  </a:solidFill>
                  <a:latin typeface="Calibri"/>
                  <a:cs typeface="Calibri"/>
                </a:rPr>
                <a:t>ceeds the n</a:t>
              </a:r>
              <a:r>
                <a:rPr sz="1059" spc="-13" dirty="0">
                  <a:solidFill>
                    <a:srgbClr val="FFFFFF"/>
                  </a:solidFill>
                  <a:latin typeface="Calibri"/>
                  <a:cs typeface="Calibri"/>
                </a:rPr>
                <a:t>a</a:t>
              </a:r>
              <a:r>
                <a:rPr sz="1059" spc="-4" dirty="0">
                  <a:solidFill>
                    <a:srgbClr val="FFFFFF"/>
                  </a:solidFill>
                  <a:latin typeface="Calibri"/>
                  <a:cs typeface="Calibri"/>
                </a:rPr>
                <a:t>tion</a:t>
              </a:r>
              <a:r>
                <a:rPr sz="1059" dirty="0">
                  <a:solidFill>
                    <a:srgbClr val="FFFFFF"/>
                  </a:solidFill>
                  <a:latin typeface="Calibri"/>
                  <a:cs typeface="Calibri"/>
                </a:rPr>
                <a:t> as a whole, and this t</a:t>
              </a:r>
              <a:r>
                <a:rPr sz="1059" spc="-13" dirty="0">
                  <a:solidFill>
                    <a:srgbClr val="FFFFFF"/>
                  </a:solidFill>
                  <a:latin typeface="Calibri"/>
                  <a:cs typeface="Calibri"/>
                </a:rPr>
                <a:t>r</a:t>
              </a:r>
              <a:r>
                <a:rPr sz="1059" dirty="0">
                  <a:solidFill>
                    <a:srgbClr val="FFFFFF"/>
                  </a:solidFill>
                  <a:latin typeface="Calibri"/>
                  <a:cs typeface="Calibri"/>
                </a:rPr>
                <a:t>end</a:t>
              </a:r>
              <a:endParaRPr sz="1059">
                <a:latin typeface="Calibri"/>
                <a:cs typeface="Calibri"/>
              </a:endParaRPr>
            </a:p>
            <a:p>
              <a:pPr marL="11206" marR="4483"/>
              <a:r>
                <a:rPr sz="1059" dirty="0">
                  <a:solidFill>
                    <a:srgbClr val="FFFFFF"/>
                  </a:solidFill>
                  <a:latin typeface="Calibri"/>
                  <a:cs typeface="Calibri"/>
                </a:rPr>
                <a:t>will </a:t>
              </a:r>
              <a:r>
                <a:rPr sz="1059" spc="-9" dirty="0">
                  <a:solidFill>
                    <a:srgbClr val="FFFFFF"/>
                  </a:solidFill>
                  <a:latin typeface="Calibri"/>
                  <a:cs typeface="Calibri"/>
                </a:rPr>
                <a:t>c</a:t>
              </a:r>
              <a:r>
                <a:rPr sz="1059" dirty="0">
                  <a:solidFill>
                    <a:srgbClr val="FFFFFF"/>
                  </a:solidFill>
                  <a:latin typeface="Calibri"/>
                  <a:cs typeface="Calibri"/>
                </a:rPr>
                <a:t>o</a:t>
              </a:r>
              <a:r>
                <a:rPr sz="1059" spc="-13" dirty="0">
                  <a:solidFill>
                    <a:srgbClr val="FFFFFF"/>
                  </a:solidFill>
                  <a:latin typeface="Calibri"/>
                  <a:cs typeface="Calibri"/>
                </a:rPr>
                <a:t>n</a:t>
              </a:r>
              <a:r>
                <a:rPr sz="1059" spc="-4" dirty="0">
                  <a:solidFill>
                    <a:srgbClr val="FFFFFF"/>
                  </a:solidFill>
                  <a:latin typeface="Calibri"/>
                  <a:cs typeface="Calibri"/>
                </a:rPr>
                <a:t>tinue</a:t>
              </a:r>
              <a:r>
                <a:rPr sz="1059" dirty="0">
                  <a:solidFill>
                    <a:srgbClr val="FFFFFF"/>
                  </a:solidFill>
                  <a:latin typeface="Calibri"/>
                  <a:cs typeface="Calibri"/>
                </a:rPr>
                <a:t> i</a:t>
              </a:r>
              <a:r>
                <a:rPr sz="1059" spc="-9" dirty="0">
                  <a:solidFill>
                    <a:srgbClr val="FFFFFF"/>
                  </a:solidFill>
                  <a:latin typeface="Calibri"/>
                  <a:cs typeface="Calibri"/>
                </a:rPr>
                <a:t>n</a:t>
              </a:r>
              <a:r>
                <a:rPr sz="1059" spc="-13" dirty="0">
                  <a:solidFill>
                    <a:srgbClr val="FFFFFF"/>
                  </a:solidFill>
                  <a:latin typeface="Calibri"/>
                  <a:cs typeface="Calibri"/>
                </a:rPr>
                <a:t>t</a:t>
              </a:r>
              <a:r>
                <a:rPr sz="1059" dirty="0">
                  <a:solidFill>
                    <a:srgbClr val="FFFFFF"/>
                  </a:solidFill>
                  <a:latin typeface="Calibri"/>
                  <a:cs typeface="Calibri"/>
                </a:rPr>
                <a:t>o the futu</a:t>
              </a:r>
              <a:r>
                <a:rPr sz="1059" spc="-13" dirty="0">
                  <a:solidFill>
                    <a:srgbClr val="FFFFFF"/>
                  </a:solidFill>
                  <a:latin typeface="Calibri"/>
                  <a:cs typeface="Calibri"/>
                </a:rPr>
                <a:t>r</a:t>
              </a:r>
              <a:r>
                <a:rPr sz="1059" dirty="0">
                  <a:solidFill>
                    <a:srgbClr val="FFFFFF"/>
                  </a:solidFill>
                  <a:latin typeface="Calibri"/>
                  <a:cs typeface="Calibri"/>
                </a:rPr>
                <a:t>e.  This situ</a:t>
              </a:r>
              <a:r>
                <a:rPr sz="1059" spc="-9" dirty="0">
                  <a:solidFill>
                    <a:srgbClr val="FFFFFF"/>
                  </a:solidFill>
                  <a:latin typeface="Calibri"/>
                  <a:cs typeface="Calibri"/>
                </a:rPr>
                <a:t>a</a:t>
              </a:r>
              <a:r>
                <a:rPr sz="1059" spc="-4" dirty="0">
                  <a:solidFill>
                    <a:srgbClr val="FFFFFF"/>
                  </a:solidFill>
                  <a:latin typeface="Calibri"/>
                  <a:cs typeface="Calibri"/>
                </a:rPr>
                <a:t>tion</a:t>
              </a:r>
              <a:r>
                <a:rPr sz="1059" dirty="0">
                  <a:solidFill>
                    <a:srgbClr val="FFFFFF"/>
                  </a:solidFill>
                  <a:latin typeface="Calibri"/>
                  <a:cs typeface="Calibri"/>
                </a:rPr>
                <a:t> p</a:t>
              </a:r>
              <a:r>
                <a:rPr sz="1059" spc="-13" dirty="0">
                  <a:solidFill>
                    <a:srgbClr val="FFFFFF"/>
                  </a:solidFill>
                  <a:latin typeface="Calibri"/>
                  <a:cs typeface="Calibri"/>
                </a:rPr>
                <a:t>r</a:t>
              </a:r>
              <a:r>
                <a:rPr sz="1059" dirty="0">
                  <a:solidFill>
                    <a:srgbClr val="FFFFFF"/>
                  </a:solidFill>
                  <a:latin typeface="Calibri"/>
                  <a:cs typeface="Calibri"/>
                </a:rPr>
                <a:t>ese</a:t>
              </a:r>
              <a:r>
                <a:rPr sz="1059" spc="-13" dirty="0">
                  <a:solidFill>
                    <a:srgbClr val="FFFFFF"/>
                  </a:solidFill>
                  <a:latin typeface="Calibri"/>
                  <a:cs typeface="Calibri"/>
                </a:rPr>
                <a:t>n</a:t>
              </a:r>
              <a:r>
                <a:rPr sz="1059" dirty="0">
                  <a:solidFill>
                    <a:srgbClr val="FFFFFF"/>
                  </a:solidFill>
                  <a:latin typeface="Calibri"/>
                  <a:cs typeface="Calibri"/>
                </a:rPr>
                <a:t>ts </a:t>
              </a:r>
              <a:r>
                <a:rPr sz="1059" spc="-9" dirty="0">
                  <a:solidFill>
                    <a:srgbClr val="FFFFFF"/>
                  </a:solidFill>
                  <a:latin typeface="Calibri"/>
                  <a:cs typeface="Calibri"/>
                </a:rPr>
                <a:t>c</a:t>
              </a:r>
              <a:r>
                <a:rPr sz="1059" dirty="0">
                  <a:solidFill>
                    <a:srgbClr val="FFFFFF"/>
                  </a:solidFill>
                  <a:latin typeface="Calibri"/>
                  <a:cs typeface="Calibri"/>
                </a:rPr>
                <a:t>oa</a:t>
              </a:r>
              <a:r>
                <a:rPr sz="1059" spc="-13" dirty="0">
                  <a:solidFill>
                    <a:srgbClr val="FFFFFF"/>
                  </a:solidFill>
                  <a:latin typeface="Calibri"/>
                  <a:cs typeface="Calibri"/>
                </a:rPr>
                <a:t>st</a:t>
              </a:r>
              <a:r>
                <a:rPr sz="1059" dirty="0">
                  <a:solidFill>
                    <a:srgbClr val="FFFFFF"/>
                  </a:solidFill>
                  <a:latin typeface="Calibri"/>
                  <a:cs typeface="Calibri"/>
                </a:rPr>
                <a:t>al mana</a:t>
              </a:r>
              <a:r>
                <a:rPr sz="1059" spc="-9" dirty="0">
                  <a:solidFill>
                    <a:srgbClr val="FFFFFF"/>
                  </a:solidFill>
                  <a:latin typeface="Calibri"/>
                  <a:cs typeface="Calibri"/>
                </a:rPr>
                <a:t>g</a:t>
              </a:r>
              <a:r>
                <a:rPr sz="1059" dirty="0">
                  <a:solidFill>
                    <a:srgbClr val="FFFFFF"/>
                  </a:solidFill>
                  <a:latin typeface="Calibri"/>
                  <a:cs typeface="Calibri"/>
                </a:rPr>
                <a:t>e</a:t>
              </a:r>
              <a:r>
                <a:rPr sz="1059" spc="-22" dirty="0">
                  <a:solidFill>
                    <a:srgbClr val="FFFFFF"/>
                  </a:solidFill>
                  <a:latin typeface="Calibri"/>
                  <a:cs typeface="Calibri"/>
                </a:rPr>
                <a:t>r</a:t>
              </a:r>
              <a:r>
                <a:rPr sz="1059" dirty="0">
                  <a:solidFill>
                    <a:srgbClr val="FFFFFF"/>
                  </a:solidFill>
                  <a:latin typeface="Calibri"/>
                  <a:cs typeface="Calibri"/>
                </a:rPr>
                <a:t>s with the challen</a:t>
              </a:r>
              <a:r>
                <a:rPr sz="1059" spc="-9" dirty="0">
                  <a:solidFill>
                    <a:srgbClr val="FFFFFF"/>
                  </a:solidFill>
                  <a:latin typeface="Calibri"/>
                  <a:cs typeface="Calibri"/>
                </a:rPr>
                <a:t>g</a:t>
              </a:r>
              <a:r>
                <a:rPr sz="1059" dirty="0">
                  <a:solidFill>
                    <a:srgbClr val="FFFFFF"/>
                  </a:solidFill>
                  <a:latin typeface="Calibri"/>
                  <a:cs typeface="Calibri"/>
                </a:rPr>
                <a:t>e of p</a:t>
              </a:r>
              <a:r>
                <a:rPr sz="1059" spc="-18" dirty="0">
                  <a:solidFill>
                    <a:srgbClr val="FFFFFF"/>
                  </a:solidFill>
                  <a:latin typeface="Calibri"/>
                  <a:cs typeface="Calibri"/>
                </a:rPr>
                <a:t>r</a:t>
              </a:r>
              <a:r>
                <a:rPr sz="1059" dirty="0">
                  <a:solidFill>
                    <a:srgbClr val="FFFFFF"/>
                  </a:solidFill>
                  <a:latin typeface="Calibri"/>
                  <a:cs typeface="Calibri"/>
                </a:rPr>
                <a:t>o</a:t>
              </a:r>
              <a:r>
                <a:rPr sz="1059" spc="-13" dirty="0">
                  <a:solidFill>
                    <a:srgbClr val="FFFFFF"/>
                  </a:solidFill>
                  <a:latin typeface="Calibri"/>
                  <a:cs typeface="Calibri"/>
                </a:rPr>
                <a:t>t</a:t>
              </a:r>
              <a:r>
                <a:rPr sz="1059" spc="-4" dirty="0">
                  <a:solidFill>
                    <a:srgbClr val="FFFFFF"/>
                  </a:solidFill>
                  <a:latin typeface="Calibri"/>
                  <a:cs typeface="Calibri"/>
                </a:rPr>
                <a:t>ecting</a:t>
              </a:r>
              <a:r>
                <a:rPr sz="1059" dirty="0">
                  <a:solidFill>
                    <a:srgbClr val="FFFFFF"/>
                  </a:solidFill>
                  <a:latin typeface="Calibri"/>
                  <a:cs typeface="Calibri"/>
                </a:rPr>
                <a:t> both </a:t>
              </a:r>
              <a:r>
                <a:rPr sz="1059" spc="-9" dirty="0">
                  <a:solidFill>
                    <a:srgbClr val="FFFFFF"/>
                  </a:solidFill>
                  <a:latin typeface="Calibri"/>
                  <a:cs typeface="Calibri"/>
                </a:rPr>
                <a:t>c</a:t>
              </a:r>
              <a:r>
                <a:rPr sz="1059" dirty="0">
                  <a:solidFill>
                    <a:srgbClr val="FFFFFF"/>
                  </a:solidFill>
                  <a:latin typeface="Calibri"/>
                  <a:cs typeface="Calibri"/>
                </a:rPr>
                <a:t>oa</a:t>
              </a:r>
              <a:r>
                <a:rPr sz="1059" spc="-13" dirty="0">
                  <a:solidFill>
                    <a:srgbClr val="FFFFFF"/>
                  </a:solidFill>
                  <a:latin typeface="Calibri"/>
                  <a:cs typeface="Calibri"/>
                </a:rPr>
                <a:t>st</a:t>
              </a:r>
              <a:r>
                <a:rPr sz="1059" dirty="0">
                  <a:solidFill>
                    <a:srgbClr val="FFFFFF"/>
                  </a:solidFill>
                  <a:latin typeface="Calibri"/>
                  <a:cs typeface="Calibri"/>
                </a:rPr>
                <a:t>al e</a:t>
              </a:r>
              <a:r>
                <a:rPr sz="1059" spc="-13" dirty="0">
                  <a:solidFill>
                    <a:srgbClr val="FFFFFF"/>
                  </a:solidFill>
                  <a:latin typeface="Calibri"/>
                  <a:cs typeface="Calibri"/>
                </a:rPr>
                <a:t>c</a:t>
              </a:r>
              <a:r>
                <a:rPr sz="1059" dirty="0">
                  <a:solidFill>
                    <a:srgbClr val="FFFFFF"/>
                  </a:solidFill>
                  <a:latin typeface="Calibri"/>
                  <a:cs typeface="Calibri"/>
                </a:rPr>
                <a:t>o</a:t>
              </a:r>
              <a:r>
                <a:rPr sz="1059" spc="-22" dirty="0">
                  <a:solidFill>
                    <a:srgbClr val="FFFFFF"/>
                  </a:solidFill>
                  <a:latin typeface="Calibri"/>
                  <a:cs typeface="Calibri"/>
                </a:rPr>
                <a:t>s</a:t>
              </a:r>
              <a:r>
                <a:rPr sz="1059" spc="-13" dirty="0">
                  <a:solidFill>
                    <a:srgbClr val="FFFFFF"/>
                  </a:solidFill>
                  <a:latin typeface="Calibri"/>
                  <a:cs typeface="Calibri"/>
                </a:rPr>
                <a:t>yst</a:t>
              </a:r>
              <a:r>
                <a:rPr sz="1059" dirty="0">
                  <a:solidFill>
                    <a:srgbClr val="FFFFFF"/>
                  </a:solidFill>
                  <a:latin typeface="Calibri"/>
                  <a:cs typeface="Calibri"/>
                </a:rPr>
                <a:t>ems f</a:t>
              </a:r>
              <a:r>
                <a:rPr sz="1059" spc="-22" dirty="0">
                  <a:solidFill>
                    <a:srgbClr val="FFFFFF"/>
                  </a:solidFill>
                  <a:latin typeface="Calibri"/>
                  <a:cs typeface="Calibri"/>
                </a:rPr>
                <a:t>r</a:t>
              </a:r>
              <a:r>
                <a:rPr sz="1059" dirty="0">
                  <a:solidFill>
                    <a:srgbClr val="FFFFFF"/>
                  </a:solidFill>
                  <a:latin typeface="Calibri"/>
                  <a:cs typeface="Calibri"/>
                </a:rPr>
                <a:t>om a g</a:t>
              </a:r>
              <a:r>
                <a:rPr sz="1059" spc="-18" dirty="0">
                  <a:solidFill>
                    <a:srgbClr val="FFFFFF"/>
                  </a:solidFill>
                  <a:latin typeface="Calibri"/>
                  <a:cs typeface="Calibri"/>
                </a:rPr>
                <a:t>r</a:t>
              </a:r>
              <a:r>
                <a:rPr sz="1059" spc="-4" dirty="0">
                  <a:solidFill>
                    <a:srgbClr val="FFFFFF"/>
                  </a:solidFill>
                  <a:latin typeface="Calibri"/>
                  <a:cs typeface="Calibri"/>
                </a:rPr>
                <a:t>o</a:t>
              </a:r>
              <a:r>
                <a:rPr sz="1059" dirty="0">
                  <a:solidFill>
                    <a:srgbClr val="FFFFFF"/>
                  </a:solidFill>
                  <a:latin typeface="Calibri"/>
                  <a:cs typeface="Calibri"/>
                </a:rPr>
                <a:t>wing popul</a:t>
              </a:r>
              <a:r>
                <a:rPr sz="1059" spc="-9" dirty="0">
                  <a:solidFill>
                    <a:srgbClr val="FFFFFF"/>
                  </a:solidFill>
                  <a:latin typeface="Calibri"/>
                  <a:cs typeface="Calibri"/>
                </a:rPr>
                <a:t>a</a:t>
              </a:r>
              <a:r>
                <a:rPr sz="1059" spc="-4" dirty="0">
                  <a:solidFill>
                    <a:srgbClr val="FFFFFF"/>
                  </a:solidFill>
                  <a:latin typeface="Calibri"/>
                  <a:cs typeface="Calibri"/>
                </a:rPr>
                <a:t>tion</a:t>
              </a:r>
              <a:r>
                <a:rPr sz="1059" dirty="0">
                  <a:solidFill>
                    <a:srgbClr val="FFFFFF"/>
                  </a:solidFill>
                  <a:latin typeface="Calibri"/>
                  <a:cs typeface="Calibri"/>
                </a:rPr>
                <a:t> and p</a:t>
              </a:r>
              <a:r>
                <a:rPr sz="1059" spc="-18" dirty="0">
                  <a:solidFill>
                    <a:srgbClr val="FFFFFF"/>
                  </a:solidFill>
                  <a:latin typeface="Calibri"/>
                  <a:cs typeface="Calibri"/>
                </a:rPr>
                <a:t>r</a:t>
              </a:r>
              <a:r>
                <a:rPr sz="1059" dirty="0">
                  <a:solidFill>
                    <a:srgbClr val="FFFFFF"/>
                  </a:solidFill>
                  <a:latin typeface="Calibri"/>
                  <a:cs typeface="Calibri"/>
                </a:rPr>
                <a:t>o</a:t>
              </a:r>
              <a:r>
                <a:rPr sz="1059" spc="-13" dirty="0">
                  <a:solidFill>
                    <a:srgbClr val="FFFFFF"/>
                  </a:solidFill>
                  <a:latin typeface="Calibri"/>
                  <a:cs typeface="Calibri"/>
                </a:rPr>
                <a:t>t</a:t>
              </a:r>
              <a:r>
                <a:rPr sz="1059" spc="-4" dirty="0">
                  <a:solidFill>
                    <a:srgbClr val="FFFFFF"/>
                  </a:solidFill>
                  <a:latin typeface="Calibri"/>
                  <a:cs typeface="Calibri"/>
                </a:rPr>
                <a:t>ecting</a:t>
              </a:r>
              <a:r>
                <a:rPr sz="1059" dirty="0">
                  <a:solidFill>
                    <a:srgbClr val="FFFFFF"/>
                  </a:solidFill>
                  <a:latin typeface="Calibri"/>
                  <a:cs typeface="Calibri"/>
                </a:rPr>
                <a:t> a g</a:t>
              </a:r>
              <a:r>
                <a:rPr sz="1059" spc="-22" dirty="0">
                  <a:solidFill>
                    <a:srgbClr val="FFFFFF"/>
                  </a:solidFill>
                  <a:latin typeface="Calibri"/>
                  <a:cs typeface="Calibri"/>
                </a:rPr>
                <a:t>r</a:t>
              </a:r>
              <a:r>
                <a:rPr sz="1059" spc="-4" dirty="0">
                  <a:solidFill>
                    <a:srgbClr val="FFFFFF"/>
                  </a:solidFill>
                  <a:latin typeface="Calibri"/>
                  <a:cs typeface="Calibri"/>
                </a:rPr>
                <a:t>o</a:t>
              </a:r>
              <a:r>
                <a:rPr sz="1059" dirty="0">
                  <a:solidFill>
                    <a:srgbClr val="FFFFFF"/>
                  </a:solidFill>
                  <a:latin typeface="Calibri"/>
                  <a:cs typeface="Calibri"/>
                </a:rPr>
                <a:t>wing popul</a:t>
              </a:r>
              <a:r>
                <a:rPr sz="1059" spc="-9" dirty="0">
                  <a:solidFill>
                    <a:srgbClr val="FFFFFF"/>
                  </a:solidFill>
                  <a:latin typeface="Calibri"/>
                  <a:cs typeface="Calibri"/>
                </a:rPr>
                <a:t>a</a:t>
              </a:r>
              <a:r>
                <a:rPr sz="1059" spc="-4" dirty="0">
                  <a:solidFill>
                    <a:srgbClr val="FFFFFF"/>
                  </a:solidFill>
                  <a:latin typeface="Calibri"/>
                  <a:cs typeface="Calibri"/>
                </a:rPr>
                <a:t>tion</a:t>
              </a:r>
              <a:r>
                <a:rPr sz="1059" dirty="0">
                  <a:solidFill>
                    <a:srgbClr val="FFFFFF"/>
                  </a:solidFill>
                  <a:latin typeface="Calibri"/>
                  <a:cs typeface="Calibri"/>
                </a:rPr>
                <a:t> f</a:t>
              </a:r>
              <a:r>
                <a:rPr sz="1059" spc="-18" dirty="0">
                  <a:solidFill>
                    <a:srgbClr val="FFFFFF"/>
                  </a:solidFill>
                  <a:latin typeface="Calibri"/>
                  <a:cs typeface="Calibri"/>
                </a:rPr>
                <a:t>r</a:t>
              </a:r>
              <a:r>
                <a:rPr sz="1059" dirty="0">
                  <a:solidFill>
                    <a:srgbClr val="FFFFFF"/>
                  </a:solidFill>
                  <a:latin typeface="Calibri"/>
                  <a:cs typeface="Calibri"/>
                </a:rPr>
                <a:t>om </a:t>
              </a:r>
              <a:r>
                <a:rPr sz="1059" spc="-9" dirty="0">
                  <a:solidFill>
                    <a:srgbClr val="FFFFFF"/>
                  </a:solidFill>
                  <a:latin typeface="Calibri"/>
                  <a:cs typeface="Calibri"/>
                </a:rPr>
                <a:t>c</a:t>
              </a:r>
              <a:r>
                <a:rPr sz="1059" dirty="0">
                  <a:solidFill>
                    <a:srgbClr val="FFFFFF"/>
                  </a:solidFill>
                  <a:latin typeface="Calibri"/>
                  <a:cs typeface="Calibri"/>
                </a:rPr>
                <a:t>oa</a:t>
              </a:r>
              <a:r>
                <a:rPr sz="1059" spc="-13" dirty="0">
                  <a:solidFill>
                    <a:srgbClr val="FFFFFF"/>
                  </a:solidFill>
                  <a:latin typeface="Calibri"/>
                  <a:cs typeface="Calibri"/>
                </a:rPr>
                <a:t>st</a:t>
              </a:r>
              <a:r>
                <a:rPr sz="1059" dirty="0">
                  <a:solidFill>
                    <a:srgbClr val="FFFFFF"/>
                  </a:solidFill>
                  <a:latin typeface="Calibri"/>
                  <a:cs typeface="Calibri"/>
                </a:rPr>
                <a:t>al ha</a:t>
              </a:r>
              <a:r>
                <a:rPr sz="1059" spc="-18" dirty="0">
                  <a:solidFill>
                    <a:srgbClr val="FFFFFF"/>
                  </a:solidFill>
                  <a:latin typeface="Calibri"/>
                  <a:cs typeface="Calibri"/>
                </a:rPr>
                <a:t>z</a:t>
              </a:r>
              <a:r>
                <a:rPr sz="1059" dirty="0">
                  <a:solidFill>
                    <a:srgbClr val="FFFFFF"/>
                  </a:solidFill>
                  <a:latin typeface="Calibri"/>
                  <a:cs typeface="Calibri"/>
                </a:rPr>
                <a:t>a</a:t>
              </a:r>
              <a:r>
                <a:rPr sz="1059" spc="-18" dirty="0">
                  <a:solidFill>
                    <a:srgbClr val="FFFFFF"/>
                  </a:solidFill>
                  <a:latin typeface="Calibri"/>
                  <a:cs typeface="Calibri"/>
                </a:rPr>
                <a:t>r</a:t>
              </a:r>
              <a:r>
                <a:rPr sz="1059" dirty="0">
                  <a:solidFill>
                    <a:srgbClr val="FFFFFF"/>
                  </a:solidFill>
                  <a:latin typeface="Calibri"/>
                  <a:cs typeface="Calibri"/>
                </a:rPr>
                <a:t>ds.</a:t>
              </a:r>
              <a:endParaRPr sz="1059">
                <a:latin typeface="Calibri"/>
                <a:cs typeface="Calibri"/>
              </a:endParaRPr>
            </a:p>
          </p:txBody>
        </p:sp>
        <p:sp>
          <p:nvSpPr>
            <p:cNvPr id="81" name="object 79"/>
            <p:cNvSpPr txBox="1"/>
            <p:nvPr/>
          </p:nvSpPr>
          <p:spPr>
            <a:xfrm>
              <a:off x="2124780" y="4644673"/>
              <a:ext cx="537322" cy="176523"/>
            </a:xfrm>
            <a:prstGeom prst="rect">
              <a:avLst/>
            </a:prstGeom>
          </p:spPr>
          <p:txBody>
            <a:bodyPr vert="horz" wrap="square" lIns="0" tIns="0" rIns="0" bIns="0" rtlCol="0">
              <a:spAutoFit/>
            </a:bodyPr>
            <a:lstStyle/>
            <a:p>
              <a:pPr marL="11206"/>
              <a:r>
                <a:rPr sz="1147" b="1" spc="26" dirty="0">
                  <a:solidFill>
                    <a:srgbClr val="BCBEC0"/>
                  </a:solidFill>
                  <a:latin typeface="Calibri"/>
                  <a:cs typeface="Calibri"/>
                </a:rPr>
                <a:t>I</a:t>
              </a:r>
              <a:r>
                <a:rPr sz="1147" b="1" dirty="0">
                  <a:solidFill>
                    <a:srgbClr val="BCBEC0"/>
                  </a:solidFill>
                  <a:latin typeface="Calibri"/>
                  <a:cs typeface="Calibri"/>
                </a:rPr>
                <a:t>n</a:t>
              </a:r>
              <a:r>
                <a:rPr sz="1147" b="1" spc="57" dirty="0">
                  <a:solidFill>
                    <a:srgbClr val="BCBEC0"/>
                  </a:solidFill>
                  <a:latin typeface="Calibri"/>
                  <a:cs typeface="Calibri"/>
                </a:rPr>
                <a:t> </a:t>
              </a:r>
              <a:r>
                <a:rPr sz="1147" b="1" spc="26" dirty="0">
                  <a:solidFill>
                    <a:srgbClr val="BCBEC0"/>
                  </a:solidFill>
                  <a:latin typeface="Calibri"/>
                  <a:cs typeface="Calibri"/>
                </a:rPr>
                <a:t>2010:</a:t>
              </a:r>
              <a:endParaRPr sz="1147">
                <a:latin typeface="Calibri"/>
                <a:cs typeface="Calibri"/>
              </a:endParaRPr>
            </a:p>
          </p:txBody>
        </p:sp>
        <p:sp>
          <p:nvSpPr>
            <p:cNvPr id="82" name="object 80"/>
            <p:cNvSpPr/>
            <p:nvPr/>
          </p:nvSpPr>
          <p:spPr>
            <a:xfrm>
              <a:off x="2061894" y="5706973"/>
              <a:ext cx="56029" cy="108696"/>
            </a:xfrm>
            <a:custGeom>
              <a:avLst/>
              <a:gdLst/>
              <a:ahLst/>
              <a:cxnLst/>
              <a:rect l="l" t="t" r="r" b="b"/>
              <a:pathLst>
                <a:path w="63500" h="123190">
                  <a:moveTo>
                    <a:pt x="58776" y="21094"/>
                  </a:moveTo>
                  <a:lnTo>
                    <a:pt x="14795" y="21094"/>
                  </a:lnTo>
                  <a:lnTo>
                    <a:pt x="14666" y="25120"/>
                  </a:lnTo>
                  <a:lnTo>
                    <a:pt x="14592" y="36702"/>
                  </a:lnTo>
                  <a:lnTo>
                    <a:pt x="15283" y="114260"/>
                  </a:lnTo>
                  <a:lnTo>
                    <a:pt x="15382" y="120014"/>
                  </a:lnTo>
                  <a:lnTo>
                    <a:pt x="17183" y="122262"/>
                  </a:lnTo>
                  <a:lnTo>
                    <a:pt x="20904" y="123037"/>
                  </a:lnTo>
                  <a:lnTo>
                    <a:pt x="21247" y="123177"/>
                  </a:lnTo>
                  <a:lnTo>
                    <a:pt x="23774" y="123151"/>
                  </a:lnTo>
                  <a:lnTo>
                    <a:pt x="25069" y="122770"/>
                  </a:lnTo>
                  <a:lnTo>
                    <a:pt x="26598" y="122770"/>
                  </a:lnTo>
                  <a:lnTo>
                    <a:pt x="29464" y="120014"/>
                  </a:lnTo>
                  <a:lnTo>
                    <a:pt x="30137" y="117855"/>
                  </a:lnTo>
                  <a:lnTo>
                    <a:pt x="29641" y="62318"/>
                  </a:lnTo>
                  <a:lnTo>
                    <a:pt x="29730" y="60261"/>
                  </a:lnTo>
                  <a:lnTo>
                    <a:pt x="30175" y="59728"/>
                  </a:lnTo>
                  <a:lnTo>
                    <a:pt x="34048" y="59410"/>
                  </a:lnTo>
                  <a:lnTo>
                    <a:pt x="49003" y="59410"/>
                  </a:lnTo>
                  <a:lnTo>
                    <a:pt x="48726" y="27623"/>
                  </a:lnTo>
                  <a:lnTo>
                    <a:pt x="48629" y="26900"/>
                  </a:lnTo>
                  <a:lnTo>
                    <a:pt x="48361" y="22631"/>
                  </a:lnTo>
                  <a:lnTo>
                    <a:pt x="59040" y="22631"/>
                  </a:lnTo>
                  <a:lnTo>
                    <a:pt x="58776" y="21094"/>
                  </a:lnTo>
                  <a:close/>
                </a:path>
                <a:path w="63500" h="123190">
                  <a:moveTo>
                    <a:pt x="49003" y="59410"/>
                  </a:moveTo>
                  <a:lnTo>
                    <a:pt x="34048" y="59410"/>
                  </a:lnTo>
                  <a:lnTo>
                    <a:pt x="34161" y="59728"/>
                  </a:lnTo>
                  <a:lnTo>
                    <a:pt x="34278" y="62318"/>
                  </a:lnTo>
                  <a:lnTo>
                    <a:pt x="34439" y="88860"/>
                  </a:lnTo>
                  <a:lnTo>
                    <a:pt x="34615" y="107894"/>
                  </a:lnTo>
                  <a:lnTo>
                    <a:pt x="34632" y="117132"/>
                  </a:lnTo>
                  <a:lnTo>
                    <a:pt x="35712" y="120954"/>
                  </a:lnTo>
                  <a:lnTo>
                    <a:pt x="37541" y="122720"/>
                  </a:lnTo>
                  <a:lnTo>
                    <a:pt x="40652" y="122999"/>
                  </a:lnTo>
                  <a:lnTo>
                    <a:pt x="43167" y="122986"/>
                  </a:lnTo>
                  <a:lnTo>
                    <a:pt x="47536" y="122123"/>
                  </a:lnTo>
                  <a:lnTo>
                    <a:pt x="49288" y="120014"/>
                  </a:lnTo>
                  <a:lnTo>
                    <a:pt x="49415" y="117855"/>
                  </a:lnTo>
                  <a:lnTo>
                    <a:pt x="49426" y="107894"/>
                  </a:lnTo>
                  <a:lnTo>
                    <a:pt x="49003" y="59410"/>
                  </a:lnTo>
                  <a:close/>
                </a:path>
                <a:path w="63500" h="123190">
                  <a:moveTo>
                    <a:pt x="26598" y="122770"/>
                  </a:moveTo>
                  <a:lnTo>
                    <a:pt x="25069" y="122770"/>
                  </a:lnTo>
                  <a:lnTo>
                    <a:pt x="26466" y="122897"/>
                  </a:lnTo>
                  <a:lnTo>
                    <a:pt x="26598" y="122770"/>
                  </a:lnTo>
                  <a:close/>
                </a:path>
                <a:path w="63500" h="123190">
                  <a:moveTo>
                    <a:pt x="59040" y="22631"/>
                  </a:moveTo>
                  <a:lnTo>
                    <a:pt x="48361" y="22631"/>
                  </a:lnTo>
                  <a:lnTo>
                    <a:pt x="48704" y="25120"/>
                  </a:lnTo>
                  <a:lnTo>
                    <a:pt x="48726" y="27623"/>
                  </a:lnTo>
                  <a:lnTo>
                    <a:pt x="49758" y="32334"/>
                  </a:lnTo>
                  <a:lnTo>
                    <a:pt x="51549" y="43294"/>
                  </a:lnTo>
                  <a:lnTo>
                    <a:pt x="54394" y="59893"/>
                  </a:lnTo>
                  <a:lnTo>
                    <a:pt x="59283" y="60667"/>
                  </a:lnTo>
                  <a:lnTo>
                    <a:pt x="63157" y="57657"/>
                  </a:lnTo>
                  <a:lnTo>
                    <a:pt x="63119" y="56362"/>
                  </a:lnTo>
                  <a:lnTo>
                    <a:pt x="63392" y="55486"/>
                  </a:lnTo>
                  <a:lnTo>
                    <a:pt x="63461" y="52920"/>
                  </a:lnTo>
                  <a:lnTo>
                    <a:pt x="63258" y="52654"/>
                  </a:lnTo>
                  <a:lnTo>
                    <a:pt x="63272" y="51523"/>
                  </a:lnTo>
                  <a:lnTo>
                    <a:pt x="63111" y="49783"/>
                  </a:lnTo>
                  <a:lnTo>
                    <a:pt x="63042" y="47091"/>
                  </a:lnTo>
                  <a:lnTo>
                    <a:pt x="61328" y="36702"/>
                  </a:lnTo>
                  <a:lnTo>
                    <a:pt x="60083" y="28727"/>
                  </a:lnTo>
                  <a:lnTo>
                    <a:pt x="59040" y="22631"/>
                  </a:lnTo>
                  <a:close/>
                </a:path>
                <a:path w="63500" h="123190">
                  <a:moveTo>
                    <a:pt x="49263" y="0"/>
                  </a:moveTo>
                  <a:lnTo>
                    <a:pt x="9309" y="4521"/>
                  </a:lnTo>
                  <a:lnTo>
                    <a:pt x="429" y="47686"/>
                  </a:lnTo>
                  <a:lnTo>
                    <a:pt x="183" y="52057"/>
                  </a:lnTo>
                  <a:lnTo>
                    <a:pt x="76" y="52654"/>
                  </a:lnTo>
                  <a:lnTo>
                    <a:pt x="0" y="55486"/>
                  </a:lnTo>
                  <a:lnTo>
                    <a:pt x="393" y="56489"/>
                  </a:lnTo>
                  <a:lnTo>
                    <a:pt x="215" y="57657"/>
                  </a:lnTo>
                  <a:lnTo>
                    <a:pt x="2603" y="60045"/>
                  </a:lnTo>
                  <a:lnTo>
                    <a:pt x="4432" y="60490"/>
                  </a:lnTo>
                  <a:lnTo>
                    <a:pt x="8597" y="59105"/>
                  </a:lnTo>
                  <a:lnTo>
                    <a:pt x="9855" y="57391"/>
                  </a:lnTo>
                  <a:lnTo>
                    <a:pt x="10807" y="49136"/>
                  </a:lnTo>
                  <a:lnTo>
                    <a:pt x="11899" y="43256"/>
                  </a:lnTo>
                  <a:lnTo>
                    <a:pt x="13436" y="31762"/>
                  </a:lnTo>
                  <a:lnTo>
                    <a:pt x="14404" y="27292"/>
                  </a:lnTo>
                  <a:lnTo>
                    <a:pt x="14630" y="23190"/>
                  </a:lnTo>
                  <a:lnTo>
                    <a:pt x="14795" y="21094"/>
                  </a:lnTo>
                  <a:lnTo>
                    <a:pt x="58776" y="21094"/>
                  </a:lnTo>
                  <a:lnTo>
                    <a:pt x="58051" y="16598"/>
                  </a:lnTo>
                  <a:lnTo>
                    <a:pt x="57505" y="12395"/>
                  </a:lnTo>
                  <a:lnTo>
                    <a:pt x="53949" y="3428"/>
                  </a:lnTo>
                  <a:lnTo>
                    <a:pt x="49263" y="0"/>
                  </a:lnTo>
                  <a:close/>
                </a:path>
                <a:path w="63500" h="123190">
                  <a:moveTo>
                    <a:pt x="48361" y="22631"/>
                  </a:moveTo>
                  <a:lnTo>
                    <a:pt x="48629" y="26900"/>
                  </a:lnTo>
                  <a:lnTo>
                    <a:pt x="48726" y="27623"/>
                  </a:lnTo>
                  <a:lnTo>
                    <a:pt x="48704" y="25120"/>
                  </a:lnTo>
                  <a:lnTo>
                    <a:pt x="48361" y="22631"/>
                  </a:lnTo>
                  <a:close/>
                </a:path>
                <a:path w="63500" h="123190">
                  <a:moveTo>
                    <a:pt x="14795" y="21094"/>
                  </a:moveTo>
                  <a:lnTo>
                    <a:pt x="14630" y="23190"/>
                  </a:lnTo>
                  <a:lnTo>
                    <a:pt x="14517" y="25120"/>
                  </a:lnTo>
                  <a:lnTo>
                    <a:pt x="14489" y="26900"/>
                  </a:lnTo>
                  <a:lnTo>
                    <a:pt x="14630" y="26250"/>
                  </a:lnTo>
                  <a:lnTo>
                    <a:pt x="14795" y="21094"/>
                  </a:lnTo>
                  <a:close/>
                </a:path>
              </a:pathLst>
            </a:custGeom>
            <a:solidFill>
              <a:srgbClr val="58595B"/>
            </a:solidFill>
          </p:spPr>
          <p:txBody>
            <a:bodyPr wrap="square" lIns="0" tIns="0" rIns="0" bIns="0" rtlCol="0"/>
            <a:lstStyle/>
            <a:p>
              <a:endParaRPr sz="1588"/>
            </a:p>
          </p:txBody>
        </p:sp>
        <p:sp>
          <p:nvSpPr>
            <p:cNvPr id="83" name="object 81"/>
            <p:cNvSpPr/>
            <p:nvPr/>
          </p:nvSpPr>
          <p:spPr>
            <a:xfrm>
              <a:off x="2078659" y="5683776"/>
              <a:ext cx="22412" cy="21851"/>
            </a:xfrm>
            <a:custGeom>
              <a:avLst/>
              <a:gdLst/>
              <a:ahLst/>
              <a:cxnLst/>
              <a:rect l="l" t="t" r="r" b="b"/>
              <a:pathLst>
                <a:path w="25400" h="24764">
                  <a:moveTo>
                    <a:pt x="9855" y="279"/>
                  </a:moveTo>
                  <a:lnTo>
                    <a:pt x="4444" y="1270"/>
                  </a:lnTo>
                  <a:lnTo>
                    <a:pt x="101" y="6438"/>
                  </a:lnTo>
                  <a:lnTo>
                    <a:pt x="0" y="18681"/>
                  </a:lnTo>
                  <a:lnTo>
                    <a:pt x="5067" y="23964"/>
                  </a:lnTo>
                  <a:lnTo>
                    <a:pt x="16789" y="24511"/>
                  </a:lnTo>
                  <a:lnTo>
                    <a:pt x="21615" y="21386"/>
                  </a:lnTo>
                  <a:lnTo>
                    <a:pt x="25349" y="11976"/>
                  </a:lnTo>
                  <a:lnTo>
                    <a:pt x="23964" y="6388"/>
                  </a:lnTo>
                  <a:lnTo>
                    <a:pt x="18199" y="1371"/>
                  </a:lnTo>
                  <a:lnTo>
                    <a:pt x="15938" y="584"/>
                  </a:lnTo>
                  <a:lnTo>
                    <a:pt x="14842" y="317"/>
                  </a:lnTo>
                  <a:lnTo>
                    <a:pt x="10363" y="317"/>
                  </a:lnTo>
                  <a:lnTo>
                    <a:pt x="9855" y="279"/>
                  </a:lnTo>
                  <a:close/>
                </a:path>
                <a:path w="25400" h="24764">
                  <a:moveTo>
                    <a:pt x="13538" y="0"/>
                  </a:moveTo>
                  <a:lnTo>
                    <a:pt x="10528" y="38"/>
                  </a:lnTo>
                  <a:lnTo>
                    <a:pt x="10363" y="317"/>
                  </a:lnTo>
                  <a:lnTo>
                    <a:pt x="14842" y="317"/>
                  </a:lnTo>
                  <a:lnTo>
                    <a:pt x="13538" y="0"/>
                  </a:lnTo>
                  <a:close/>
                </a:path>
              </a:pathLst>
            </a:custGeom>
            <a:solidFill>
              <a:srgbClr val="58595B"/>
            </a:solidFill>
          </p:spPr>
          <p:txBody>
            <a:bodyPr wrap="square" lIns="0" tIns="0" rIns="0" bIns="0" rtlCol="0"/>
            <a:lstStyle/>
            <a:p>
              <a:endParaRPr sz="1588"/>
            </a:p>
          </p:txBody>
        </p:sp>
        <p:sp>
          <p:nvSpPr>
            <p:cNvPr id="84" name="object 82"/>
            <p:cNvSpPr txBox="1"/>
            <p:nvPr/>
          </p:nvSpPr>
          <p:spPr>
            <a:xfrm>
              <a:off x="2140325" y="5699767"/>
              <a:ext cx="426944" cy="95091"/>
            </a:xfrm>
            <a:prstGeom prst="rect">
              <a:avLst/>
            </a:prstGeom>
          </p:spPr>
          <p:txBody>
            <a:bodyPr vert="horz" wrap="square" lIns="0" tIns="0" rIns="0" bIns="0" rtlCol="0">
              <a:spAutoFit/>
            </a:bodyPr>
            <a:lstStyle/>
            <a:p>
              <a:pPr marL="11206"/>
              <a:r>
                <a:rPr sz="618" dirty="0">
                  <a:solidFill>
                    <a:srgbClr val="231F20"/>
                  </a:solidFill>
                  <a:latin typeface="Calibri"/>
                  <a:cs typeface="Calibri"/>
                </a:rPr>
                <a:t>= 10 pe</a:t>
              </a:r>
              <a:r>
                <a:rPr sz="618" spc="-13" dirty="0">
                  <a:solidFill>
                    <a:srgbClr val="231F20"/>
                  </a:solidFill>
                  <a:latin typeface="Calibri"/>
                  <a:cs typeface="Calibri"/>
                </a:rPr>
                <a:t>r</a:t>
              </a:r>
              <a:r>
                <a:rPr sz="618" dirty="0">
                  <a:solidFill>
                    <a:srgbClr val="231F20"/>
                  </a:solidFill>
                  <a:latin typeface="Calibri"/>
                  <a:cs typeface="Calibri"/>
                </a:rPr>
                <a:t>sons</a:t>
              </a:r>
              <a:endParaRPr sz="618">
                <a:latin typeface="Calibri"/>
                <a:cs typeface="Calibri"/>
              </a:endParaRPr>
            </a:p>
          </p:txBody>
        </p:sp>
        <p:sp>
          <p:nvSpPr>
            <p:cNvPr id="85" name="object 84"/>
            <p:cNvSpPr txBox="1"/>
            <p:nvPr/>
          </p:nvSpPr>
          <p:spPr>
            <a:xfrm>
              <a:off x="8558590" y="6600139"/>
              <a:ext cx="1585071" cy="108619"/>
            </a:xfrm>
            <a:prstGeom prst="rect">
              <a:avLst/>
            </a:prstGeom>
          </p:spPr>
          <p:txBody>
            <a:bodyPr vert="horz" wrap="square" lIns="0" tIns="0" rIns="0" bIns="0" rtlCol="0">
              <a:spAutoFit/>
            </a:bodyPr>
            <a:lstStyle/>
            <a:p>
              <a:pPr marL="11206"/>
              <a:r>
                <a:rPr sz="706" dirty="0">
                  <a:solidFill>
                    <a:srgbClr val="231F20"/>
                  </a:solidFill>
                  <a:latin typeface="Calibri"/>
                  <a:cs typeface="Calibri"/>
                </a:rPr>
                <a:t>N</a:t>
              </a:r>
              <a:r>
                <a:rPr sz="706" spc="-9" dirty="0">
                  <a:solidFill>
                    <a:srgbClr val="231F20"/>
                  </a:solidFill>
                  <a:latin typeface="Calibri"/>
                  <a:cs typeface="Calibri"/>
                </a:rPr>
                <a:t>O</a:t>
              </a:r>
              <a:r>
                <a:rPr sz="706" dirty="0">
                  <a:solidFill>
                    <a:srgbClr val="231F20"/>
                  </a:solidFill>
                  <a:latin typeface="Calibri"/>
                  <a:cs typeface="Calibri"/>
                </a:rPr>
                <a:t>A</a:t>
              </a:r>
              <a:r>
                <a:rPr sz="706" spc="-31" dirty="0">
                  <a:solidFill>
                    <a:srgbClr val="231F20"/>
                  </a:solidFill>
                  <a:latin typeface="Calibri"/>
                  <a:cs typeface="Calibri"/>
                </a:rPr>
                <a:t>A</a:t>
              </a:r>
              <a:r>
                <a:rPr sz="706" spc="-44" dirty="0">
                  <a:solidFill>
                    <a:srgbClr val="231F20"/>
                  </a:solidFill>
                  <a:latin typeface="Calibri"/>
                  <a:cs typeface="Calibri"/>
                </a:rPr>
                <a:t>’</a:t>
              </a:r>
              <a:r>
                <a:rPr sz="706" dirty="0">
                  <a:solidFill>
                    <a:srgbClr val="231F20"/>
                  </a:solidFill>
                  <a:latin typeface="Calibri"/>
                  <a:cs typeface="Calibri"/>
                </a:rPr>
                <a:t>s N</a:t>
              </a:r>
              <a:r>
                <a:rPr sz="706" spc="-9" dirty="0">
                  <a:solidFill>
                    <a:srgbClr val="231F20"/>
                  </a:solidFill>
                  <a:latin typeface="Calibri"/>
                  <a:cs typeface="Calibri"/>
                </a:rPr>
                <a:t>a</a:t>
              </a:r>
              <a:r>
                <a:rPr sz="706" spc="-4" dirty="0">
                  <a:solidFill>
                    <a:srgbClr val="231F20"/>
                  </a:solidFill>
                  <a:latin typeface="Calibri"/>
                  <a:cs typeface="Calibri"/>
                </a:rPr>
                <a:t>tional</a:t>
              </a:r>
              <a:r>
                <a:rPr sz="706" dirty="0">
                  <a:solidFill>
                    <a:srgbClr val="231F20"/>
                  </a:solidFill>
                  <a:latin typeface="Calibri"/>
                  <a:cs typeface="Calibri"/>
                </a:rPr>
                <a:t> Coa</a:t>
              </a:r>
              <a:r>
                <a:rPr sz="706" spc="-9" dirty="0">
                  <a:solidFill>
                    <a:srgbClr val="231F20"/>
                  </a:solidFill>
                  <a:latin typeface="Calibri"/>
                  <a:cs typeface="Calibri"/>
                </a:rPr>
                <a:t>st</a:t>
              </a:r>
              <a:r>
                <a:rPr sz="706" dirty="0">
                  <a:solidFill>
                    <a:srgbClr val="231F20"/>
                  </a:solidFill>
                  <a:latin typeface="Calibri"/>
                  <a:cs typeface="Calibri"/>
                </a:rPr>
                <a:t>al </a:t>
              </a:r>
              <a:r>
                <a:rPr sz="706" spc="-18" dirty="0">
                  <a:solidFill>
                    <a:srgbClr val="231F20"/>
                  </a:solidFill>
                  <a:latin typeface="Calibri"/>
                  <a:cs typeface="Calibri"/>
                </a:rPr>
                <a:t>P</a:t>
              </a:r>
              <a:r>
                <a:rPr sz="706" dirty="0">
                  <a:solidFill>
                    <a:srgbClr val="231F20"/>
                  </a:solidFill>
                  <a:latin typeface="Calibri"/>
                  <a:cs typeface="Calibri"/>
                </a:rPr>
                <a:t>opul</a:t>
              </a:r>
              <a:r>
                <a:rPr sz="706" spc="-9" dirty="0">
                  <a:solidFill>
                    <a:srgbClr val="231F20"/>
                  </a:solidFill>
                  <a:latin typeface="Calibri"/>
                  <a:cs typeface="Calibri"/>
                </a:rPr>
                <a:t>a</a:t>
              </a:r>
              <a:r>
                <a:rPr sz="706" spc="-4" dirty="0">
                  <a:solidFill>
                    <a:srgbClr val="231F20"/>
                  </a:solidFill>
                  <a:latin typeface="Calibri"/>
                  <a:cs typeface="Calibri"/>
                </a:rPr>
                <a:t>tion</a:t>
              </a:r>
              <a:r>
                <a:rPr sz="706" dirty="0">
                  <a:solidFill>
                    <a:srgbClr val="231F20"/>
                  </a:solidFill>
                  <a:latin typeface="Calibri"/>
                  <a:cs typeface="Calibri"/>
                </a:rPr>
                <a:t> </a:t>
              </a:r>
              <a:r>
                <a:rPr sz="706" spc="-13" dirty="0">
                  <a:solidFill>
                    <a:srgbClr val="231F20"/>
                  </a:solidFill>
                  <a:latin typeface="Calibri"/>
                  <a:cs typeface="Calibri"/>
                </a:rPr>
                <a:t>R</a:t>
              </a:r>
              <a:r>
                <a:rPr sz="706" dirty="0">
                  <a:solidFill>
                    <a:srgbClr val="231F20"/>
                  </a:solidFill>
                  <a:latin typeface="Calibri"/>
                  <a:cs typeface="Calibri"/>
                </a:rPr>
                <a:t>eport</a:t>
              </a:r>
              <a:endParaRPr sz="706" dirty="0">
                <a:latin typeface="Calibri"/>
                <a:cs typeface="Calibri"/>
              </a:endParaRPr>
            </a:p>
          </p:txBody>
        </p:sp>
        <p:sp>
          <p:nvSpPr>
            <p:cNvPr id="86" name="object 83"/>
            <p:cNvSpPr txBox="1"/>
            <p:nvPr/>
          </p:nvSpPr>
          <p:spPr>
            <a:xfrm>
              <a:off x="2102782" y="5332260"/>
              <a:ext cx="419100" cy="269304"/>
            </a:xfrm>
            <a:prstGeom prst="rect">
              <a:avLst/>
            </a:prstGeom>
          </p:spPr>
          <p:txBody>
            <a:bodyPr vert="horz" wrap="square" lIns="0" tIns="0" rIns="0" bIns="0" rtlCol="0">
              <a:spAutoFit/>
            </a:bodyPr>
            <a:lstStyle/>
            <a:p>
              <a:pPr marL="11206" marR="4483" indent="57152">
                <a:lnSpc>
                  <a:spcPts val="706"/>
                </a:lnSpc>
              </a:pPr>
              <a:r>
                <a:rPr sz="618" spc="-13" dirty="0">
                  <a:solidFill>
                    <a:srgbClr val="231F20"/>
                  </a:solidFill>
                  <a:latin typeface="Calibri"/>
                  <a:cs typeface="Calibri"/>
                </a:rPr>
                <a:t>E</a:t>
              </a:r>
              <a:r>
                <a:rPr sz="618" dirty="0">
                  <a:solidFill>
                    <a:srgbClr val="231F20"/>
                  </a:solidFill>
                  <a:latin typeface="Calibri"/>
                  <a:cs typeface="Calibri"/>
                </a:rPr>
                <a:t>ach b</a:t>
              </a:r>
              <a:r>
                <a:rPr sz="618" spc="-13" dirty="0">
                  <a:solidFill>
                    <a:srgbClr val="231F20"/>
                  </a:solidFill>
                  <a:latin typeface="Calibri"/>
                  <a:cs typeface="Calibri"/>
                </a:rPr>
                <a:t>o</a:t>
              </a:r>
              <a:r>
                <a:rPr sz="618" dirty="0">
                  <a:solidFill>
                    <a:srgbClr val="231F20"/>
                  </a:solidFill>
                  <a:latin typeface="Calibri"/>
                  <a:cs typeface="Calibri"/>
                </a:rPr>
                <a:t>x </a:t>
              </a:r>
              <a:r>
                <a:rPr sz="618" spc="-9" dirty="0">
                  <a:solidFill>
                    <a:srgbClr val="231F20"/>
                  </a:solidFill>
                  <a:latin typeface="Calibri"/>
                  <a:cs typeface="Calibri"/>
                </a:rPr>
                <a:t>r</a:t>
              </a:r>
              <a:r>
                <a:rPr sz="618" dirty="0">
                  <a:solidFill>
                    <a:srgbClr val="231F20"/>
                  </a:solidFill>
                  <a:latin typeface="Calibri"/>
                  <a:cs typeface="Calibri"/>
                </a:rPr>
                <a:t>ep</a:t>
              </a:r>
              <a:r>
                <a:rPr sz="618" spc="-9" dirty="0">
                  <a:solidFill>
                    <a:srgbClr val="231F20"/>
                  </a:solidFill>
                  <a:latin typeface="Calibri"/>
                  <a:cs typeface="Calibri"/>
                </a:rPr>
                <a:t>r</a:t>
              </a:r>
              <a:r>
                <a:rPr sz="618" dirty="0">
                  <a:solidFill>
                    <a:srgbClr val="231F20"/>
                  </a:solidFill>
                  <a:latin typeface="Calibri"/>
                  <a:cs typeface="Calibri"/>
                </a:rPr>
                <a:t>ese</a:t>
              </a:r>
              <a:r>
                <a:rPr sz="618" spc="-9" dirty="0">
                  <a:solidFill>
                    <a:srgbClr val="231F20"/>
                  </a:solidFill>
                  <a:latin typeface="Calibri"/>
                  <a:cs typeface="Calibri"/>
                </a:rPr>
                <a:t>n</a:t>
              </a:r>
              <a:r>
                <a:rPr sz="618" dirty="0">
                  <a:solidFill>
                    <a:srgbClr val="231F20"/>
                  </a:solidFill>
                  <a:latin typeface="Calibri"/>
                  <a:cs typeface="Calibri"/>
                </a:rPr>
                <a:t>ts 1 squa</a:t>
              </a:r>
              <a:r>
                <a:rPr sz="618" spc="-9" dirty="0">
                  <a:solidFill>
                    <a:srgbClr val="231F20"/>
                  </a:solidFill>
                  <a:latin typeface="Calibri"/>
                  <a:cs typeface="Calibri"/>
                </a:rPr>
                <a:t>r</a:t>
              </a:r>
              <a:r>
                <a:rPr sz="618" dirty="0">
                  <a:solidFill>
                    <a:srgbClr val="231F20"/>
                  </a:solidFill>
                  <a:latin typeface="Calibri"/>
                  <a:cs typeface="Calibri"/>
                </a:rPr>
                <a:t>e mile.</a:t>
              </a:r>
              <a:endParaRPr sz="618">
                <a:latin typeface="Calibri"/>
                <a:cs typeface="Calibri"/>
              </a:endParaRPr>
            </a:p>
          </p:txBody>
        </p:sp>
      </p:grpSp>
      <p:sp>
        <p:nvSpPr>
          <p:cNvPr id="87" name="TextBox 86"/>
          <p:cNvSpPr txBox="1"/>
          <p:nvPr/>
        </p:nvSpPr>
        <p:spPr>
          <a:xfrm>
            <a:off x="0" y="6488668"/>
            <a:ext cx="6630148" cy="338554"/>
          </a:xfrm>
          <a:prstGeom prst="rect">
            <a:avLst/>
          </a:prstGeom>
          <a:noFill/>
        </p:spPr>
        <p:txBody>
          <a:bodyPr wrap="none" rtlCol="0">
            <a:spAutoFit/>
          </a:bodyPr>
          <a:lstStyle/>
          <a:p>
            <a:r>
              <a:rPr lang="en-US" sz="1600" dirty="0" smtClean="0">
                <a:solidFill>
                  <a:schemeClr val="bg1"/>
                </a:solidFill>
                <a:latin typeface="+mj-lt"/>
              </a:rPr>
              <a:t>Source: </a:t>
            </a:r>
            <a:r>
              <a:rPr lang="en-US" sz="1600" dirty="0" smtClean="0"/>
              <a:t>stateofthecoast.noaa.gov/features/coastal-population-report.pdf </a:t>
            </a:r>
            <a:endParaRPr lang="en-US" sz="1600" dirty="0">
              <a:solidFill>
                <a:schemeClr val="bg1"/>
              </a:solidFill>
            </a:endParaRPr>
          </a:p>
        </p:txBody>
      </p:sp>
    </p:spTree>
    <p:extLst>
      <p:ext uri="{BB962C8B-B14F-4D97-AF65-F5344CB8AC3E}">
        <p14:creationId xmlns:p14="http://schemas.microsoft.com/office/powerpoint/2010/main" val="3530625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Assessing the risk</a:t>
            </a:r>
            <a:endParaRPr lang="en-US" dirty="0"/>
          </a:p>
        </p:txBody>
      </p:sp>
      <p:sp>
        <p:nvSpPr>
          <p:cNvPr id="3" name="Subtitle 2"/>
          <p:cNvSpPr>
            <a:spLocks noGrp="1"/>
          </p:cNvSpPr>
          <p:nvPr>
            <p:ph type="body" idx="1"/>
          </p:nvPr>
        </p:nvSpPr>
        <p:spPr>
          <a:xfrm>
            <a:off x="1295400" y="5120640"/>
            <a:ext cx="7529286" cy="457200"/>
          </a:xfrm>
        </p:spPr>
        <p:txBody>
          <a:bodyPr>
            <a:noAutofit/>
          </a:bodyPr>
          <a:lstStyle/>
          <a:p>
            <a:r>
              <a:rPr lang="en-US" dirty="0" smtClean="0"/>
              <a:t>What are the major causes of damage, destruction, death associated with this disaster?</a:t>
            </a:r>
            <a:endParaRPr lang="en-US" dirty="0"/>
          </a:p>
        </p:txBody>
      </p:sp>
    </p:spTree>
    <p:extLst>
      <p:ext uri="{BB962C8B-B14F-4D97-AF65-F5344CB8AC3E}">
        <p14:creationId xmlns:p14="http://schemas.microsoft.com/office/powerpoint/2010/main" val="8403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Tan Gradient 16x9">
  <a:themeElements>
    <a:clrScheme name="Custom 3">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FFFFFF"/>
      </a:hlink>
      <a:folHlink>
        <a:srgbClr val="E5B687"/>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1327</Words>
  <Application>Microsoft Office PowerPoint</Application>
  <PresentationFormat>Widescreen</PresentationFormat>
  <Paragraphs>264</Paragraphs>
  <Slides>51</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Franklin Gothic Medium</vt:lpstr>
      <vt:lpstr>Helvetica</vt:lpstr>
      <vt:lpstr>Times New Roman</vt:lpstr>
      <vt:lpstr>Blue Tan Gradient 16x9</vt:lpstr>
      <vt:lpstr>Coastal Erosion</vt:lpstr>
      <vt:lpstr>Assessing the risk</vt:lpstr>
      <vt:lpstr>Assessing the risk</vt:lpstr>
      <vt:lpstr>Assessing the risk</vt:lpstr>
      <vt:lpstr>Assessing the Risk</vt:lpstr>
      <vt:lpstr>Assessing the risk</vt:lpstr>
      <vt:lpstr>Assessing the risk</vt:lpstr>
      <vt:lpstr>PowerPoint Presentation</vt:lpstr>
      <vt:lpstr>Assessing the risk</vt:lpstr>
      <vt:lpstr>Assessing the risk:</vt:lpstr>
      <vt:lpstr>Assessing the risk:</vt:lpstr>
      <vt:lpstr>Assessing the risk:</vt:lpstr>
      <vt:lpstr>The beach is a buffer zone protecting the onshore area.  It is typically wide in the summer and  narrow in the winter </vt:lpstr>
      <vt:lpstr>Sand movement along beach </vt:lpstr>
      <vt:lpstr>Littoral Cells </vt:lpstr>
      <vt:lpstr>Assessing the risk:</vt:lpstr>
      <vt:lpstr>Assessing the risk:</vt:lpstr>
      <vt:lpstr>PowerPoint Presentation</vt:lpstr>
      <vt:lpstr>PowerPoint Presentation</vt:lpstr>
      <vt:lpstr>PowerPoint Presentation</vt:lpstr>
      <vt:lpstr>PowerPoint Presentation</vt:lpstr>
      <vt:lpstr>PowerPoint Presentation</vt:lpstr>
      <vt:lpstr>Assessing the risk:</vt:lpstr>
      <vt:lpstr>PowerPoint Presentation</vt:lpstr>
      <vt:lpstr>Assessing the risk:</vt:lpstr>
      <vt:lpstr>Assessing the risk:</vt:lpstr>
      <vt:lpstr>Assessing the risk:</vt:lpstr>
      <vt:lpstr>A concordant coastline.  The hard rock shields the soft rock from erosion.</vt:lpstr>
      <vt:lpstr>A discordant coastline.  The soft rock is less resistant, so it erodes faster.</vt:lpstr>
      <vt:lpstr>An idealized horizontally bedded cliff. Its profile is steep but the softer (lighter in color) rock has undergone differential erosion producing several notches.</vt:lpstr>
      <vt:lpstr>  A cliff with seaward dipping bedding planes. Loose material can slide down the bedding planes making the cliff unstable &amp; dangerous.</vt:lpstr>
      <vt:lpstr>    A cliff with landward dipping bedding planes. Compared to cliffs with seaward dipping bedding planes, it is relatively steep and stable.</vt:lpstr>
      <vt:lpstr>PowerPoint Presentation</vt:lpstr>
      <vt:lpstr>Assessing the risk:</vt:lpstr>
      <vt:lpstr>Assessing the risk:</vt:lpstr>
      <vt:lpstr>Assessing the risk:</vt:lpstr>
      <vt:lpstr>Assessing the risk:</vt:lpstr>
      <vt:lpstr>Longshore drift and groin erosion, Sunset Boulevard at PCH  9/23/2002</vt:lpstr>
      <vt:lpstr>Groins at Cape May, New Jersey</vt:lpstr>
      <vt:lpstr>Marina Del Rey Harbor Entrance </vt:lpstr>
      <vt:lpstr>Assessing the risk:</vt:lpstr>
      <vt:lpstr>Santa Monica Breakwater</vt:lpstr>
      <vt:lpstr>Breakwater along the  Mediterranean coast of Israel</vt:lpstr>
      <vt:lpstr>Assessing the risk:</vt:lpstr>
      <vt:lpstr>Assessing the risk:</vt:lpstr>
      <vt:lpstr>Prepare, Respond, &amp; Recover</vt:lpstr>
      <vt:lpstr>PREPARE:  Floods</vt:lpstr>
      <vt:lpstr>Reducing the risk</vt:lpstr>
      <vt:lpstr>Reducing the risk</vt:lpstr>
      <vt:lpstr>Reducing the risk</vt:lpstr>
      <vt:lpstr>~ end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2015-09-10T17:04:04Z</dcterms:created>
  <dcterms:modified xsi:type="dcterms:W3CDTF">2015-09-11T05:28:11Z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