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256" r:id="rId2"/>
    <p:sldId id="328" r:id="rId3"/>
    <p:sldId id="329" r:id="rId4"/>
    <p:sldId id="330" r:id="rId5"/>
    <p:sldId id="331" r:id="rId6"/>
    <p:sldId id="332" r:id="rId7"/>
    <p:sldId id="260" r:id="rId8"/>
    <p:sldId id="390" r:id="rId9"/>
    <p:sldId id="340" r:id="rId10"/>
    <p:sldId id="366" r:id="rId11"/>
    <p:sldId id="412" r:id="rId12"/>
    <p:sldId id="411" r:id="rId13"/>
    <p:sldId id="367" r:id="rId14"/>
    <p:sldId id="413" r:id="rId15"/>
    <p:sldId id="324" r:id="rId16"/>
    <p:sldId id="325" r:id="rId17"/>
    <p:sldId id="414" r:id="rId18"/>
    <p:sldId id="326" r:id="rId19"/>
    <p:sldId id="261" r:id="rId20"/>
    <p:sldId id="342" r:id="rId21"/>
    <p:sldId id="391" r:id="rId22"/>
    <p:sldId id="395" r:id="rId23"/>
    <p:sldId id="398" r:id="rId24"/>
    <p:sldId id="397" r:id="rId25"/>
    <p:sldId id="396" r:id="rId26"/>
    <p:sldId id="262" r:id="rId27"/>
    <p:sldId id="399" r:id="rId28"/>
    <p:sldId id="400" r:id="rId29"/>
    <p:sldId id="313" r:id="rId30"/>
    <p:sldId id="265" r:id="rId31"/>
    <p:sldId id="266" r:id="rId32"/>
    <p:sldId id="267" r:id="rId33"/>
    <p:sldId id="268" r:id="rId34"/>
    <p:sldId id="269" r:id="rId35"/>
    <p:sldId id="402" r:id="rId36"/>
    <p:sldId id="270" r:id="rId37"/>
    <p:sldId id="271" r:id="rId38"/>
    <p:sldId id="403" r:id="rId39"/>
    <p:sldId id="344" r:id="rId40"/>
    <p:sldId id="345" r:id="rId41"/>
    <p:sldId id="346" r:id="rId42"/>
    <p:sldId id="347" r:id="rId43"/>
    <p:sldId id="348" r:id="rId44"/>
    <p:sldId id="349" r:id="rId45"/>
    <p:sldId id="350" r:id="rId46"/>
    <p:sldId id="351" r:id="rId47"/>
    <p:sldId id="352" r:id="rId48"/>
    <p:sldId id="273" r:id="rId49"/>
    <p:sldId id="358" r:id="rId50"/>
    <p:sldId id="359" r:id="rId51"/>
    <p:sldId id="275" r:id="rId52"/>
    <p:sldId id="386" r:id="rId53"/>
    <p:sldId id="356" r:id="rId54"/>
    <p:sldId id="277" r:id="rId55"/>
    <p:sldId id="278" r:id="rId56"/>
    <p:sldId id="357" r:id="rId57"/>
    <p:sldId id="279" r:id="rId58"/>
    <p:sldId id="280" r:id="rId59"/>
    <p:sldId id="281" r:id="rId60"/>
    <p:sldId id="387" r:id="rId61"/>
    <p:sldId id="283" r:id="rId62"/>
    <p:sldId id="284" r:id="rId63"/>
    <p:sldId id="285" r:id="rId64"/>
    <p:sldId id="388" r:id="rId65"/>
    <p:sldId id="287" r:id="rId66"/>
    <p:sldId id="288" r:id="rId67"/>
    <p:sldId id="415" r:id="rId68"/>
    <p:sldId id="289" r:id="rId69"/>
    <p:sldId id="353" r:id="rId70"/>
    <p:sldId id="354" r:id="rId71"/>
    <p:sldId id="355" r:id="rId72"/>
    <p:sldId id="292" r:id="rId73"/>
    <p:sldId id="293" r:id="rId74"/>
    <p:sldId id="360" r:id="rId75"/>
    <p:sldId id="361" r:id="rId76"/>
    <p:sldId id="362" r:id="rId77"/>
    <p:sldId id="363" r:id="rId78"/>
    <p:sldId id="364" r:id="rId79"/>
    <p:sldId id="365" r:id="rId80"/>
    <p:sldId id="369" r:id="rId81"/>
    <p:sldId id="295" r:id="rId82"/>
    <p:sldId id="296" r:id="rId83"/>
    <p:sldId id="297" r:id="rId84"/>
    <p:sldId id="404" r:id="rId85"/>
    <p:sldId id="371" r:id="rId86"/>
    <p:sldId id="370" r:id="rId87"/>
    <p:sldId id="372" r:id="rId88"/>
    <p:sldId id="405" r:id="rId89"/>
    <p:sldId id="373" r:id="rId90"/>
    <p:sldId id="303" r:id="rId91"/>
    <p:sldId id="304" r:id="rId92"/>
    <p:sldId id="374" r:id="rId93"/>
    <p:sldId id="318" r:id="rId94"/>
    <p:sldId id="376" r:id="rId95"/>
    <p:sldId id="377" r:id="rId96"/>
    <p:sldId id="305" r:id="rId97"/>
    <p:sldId id="378" r:id="rId98"/>
    <p:sldId id="406" r:id="rId99"/>
    <p:sldId id="407" r:id="rId100"/>
    <p:sldId id="408" r:id="rId101"/>
    <p:sldId id="409" r:id="rId102"/>
    <p:sldId id="380" r:id="rId103"/>
    <p:sldId id="310" r:id="rId104"/>
    <p:sldId id="311" r:id="rId10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5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642" y="48"/>
      </p:cViewPr>
      <p:guideLst>
        <p:guide orient="horz" pos="2160"/>
        <p:guide pos="2880"/>
      </p:guideLst>
    </p:cSldViewPr>
  </p:slideViewPr>
  <p:notesTextViewPr>
    <p:cViewPr>
      <p:scale>
        <a:sx n="100" d="100"/>
        <a:sy n="100" d="100"/>
      </p:scale>
      <p:origin x="0" y="0"/>
    </p:cViewPr>
  </p:notesTextViewPr>
  <p:sorterViewPr>
    <p:cViewPr>
      <p:scale>
        <a:sx n="90" d="100"/>
        <a:sy n="90" d="100"/>
      </p:scale>
      <p:origin x="0" y="-236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latin typeface="Arial" pitchFamily="34"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61" tIns="48331" rIns="96661" bIns="48331" rtlCol="0"/>
          <a:lstStyle>
            <a:lvl1pPr algn="r">
              <a:defRPr sz="1300">
                <a:latin typeface="Arial" pitchFamily="34" charset="0"/>
              </a:defRPr>
            </a:lvl1pPr>
          </a:lstStyle>
          <a:p>
            <a:pPr>
              <a:defRPr/>
            </a:pPr>
            <a:fld id="{360A9C5D-798C-4445-9AFA-A3658258312F}" type="datetimeFigureOut">
              <a:rPr lang="en-US"/>
              <a:pPr>
                <a:defRPr/>
              </a:pPr>
              <a:t>5/28/2014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61" tIns="48331" rIns="96661" bIns="48331" rtlCol="0" anchor="b"/>
          <a:lstStyle>
            <a:lvl1pPr algn="l">
              <a:defRPr sz="13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61" tIns="48331" rIns="96661" bIns="48331" rtlCol="0" anchor="b"/>
          <a:lstStyle>
            <a:lvl1pPr algn="r">
              <a:defRPr sz="1300">
                <a:latin typeface="Arial" pitchFamily="34" charset="0"/>
              </a:defRPr>
            </a:lvl1pPr>
          </a:lstStyle>
          <a:p>
            <a:pPr>
              <a:defRPr/>
            </a:pPr>
            <a:fld id="{5B310364-1B71-4782-9127-4B63E82F2B04}" type="slidenum">
              <a:rPr lang="en-US"/>
              <a:pPr>
                <a:defRPr/>
              </a:pPr>
              <a:t>‹#›</a:t>
            </a:fld>
            <a:endParaRPr lang="en-US"/>
          </a:p>
        </p:txBody>
      </p:sp>
    </p:spTree>
    <p:extLst>
      <p:ext uri="{BB962C8B-B14F-4D97-AF65-F5344CB8AC3E}">
        <p14:creationId xmlns:p14="http://schemas.microsoft.com/office/powerpoint/2010/main" val="3487156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atin typeface="Arial" charset="0"/>
              </a:defRPr>
            </a:lvl1pPr>
          </a:lstStyle>
          <a:p>
            <a:pPr>
              <a:defRPr/>
            </a:pPr>
            <a:endParaRPr lang="en-US"/>
          </a:p>
        </p:txBody>
      </p:sp>
      <p:sp>
        <p:nvSpPr>
          <p:cNvPr id="307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a:latin typeface="Arial"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a:latin typeface="Arial" charset="0"/>
              </a:defRPr>
            </a:lvl1pPr>
          </a:lstStyle>
          <a:p>
            <a:pPr>
              <a:defRPr/>
            </a:pPr>
            <a:fld id="{8FFA56C0-FB96-49AF-A5B3-3DFC81E8CF1B}" type="slidenum">
              <a:rPr lang="en-US"/>
              <a:pPr>
                <a:defRPr/>
              </a:pPr>
              <a:t>‹#›</a:t>
            </a:fld>
            <a:endParaRPr lang="en-US"/>
          </a:p>
        </p:txBody>
      </p:sp>
    </p:spTree>
    <p:extLst>
      <p:ext uri="{BB962C8B-B14F-4D97-AF65-F5344CB8AC3E}">
        <p14:creationId xmlns:p14="http://schemas.microsoft.com/office/powerpoint/2010/main" val="6878565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AB1B421B-9D44-48C9-B657-EBCE9A07F347}" type="slidenum">
              <a:rPr lang="en-US" smtClean="0"/>
              <a:pPr/>
              <a:t>1</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03574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8834" name="Rectangle 2"/>
          <p:cNvSpPr>
            <a:spLocks noGrp="1" noRot="1" noChangeAspect="1" noChangeArrowheads="1" noTextEdit="1"/>
          </p:cNvSpPr>
          <p:nvPr>
            <p:ph type="sldImg"/>
          </p:nvPr>
        </p:nvSpPr>
        <p:spPr>
          <a:ln/>
        </p:spPr>
      </p:sp>
      <p:sp>
        <p:nvSpPr>
          <p:cNvPr id="1528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780726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3650" name="Rectangle 2"/>
          <p:cNvSpPr>
            <a:spLocks noGrp="1" noRot="1" noChangeAspect="1" noChangeArrowheads="1" noTextEdit="1"/>
          </p:cNvSpPr>
          <p:nvPr>
            <p:ph type="sldImg"/>
          </p:nvPr>
        </p:nvSpPr>
        <p:spPr>
          <a:ln/>
        </p:spPr>
      </p:sp>
      <p:sp>
        <p:nvSpPr>
          <p:cNvPr id="156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40584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BD9BD54C-10EF-4A60-B1C0-739D4860F4D7}" type="slidenum">
              <a:rPr lang="en-US" smtClean="0"/>
              <a:pPr/>
              <a:t>103</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158785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F9943388-4D2F-4EA6-8624-C05CCBD57033}" type="slidenum">
              <a:rPr lang="en-US" smtClean="0"/>
              <a:pPr/>
              <a:t>104</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9973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Rot="1" noChangeAspect="1" noChangeArrowheads="1" noTextEdit="1"/>
          </p:cNvSpPr>
          <p:nvPr>
            <p:ph type="sldImg"/>
          </p:nvPr>
        </p:nvSpPr>
        <p:spPr>
          <a:ln/>
        </p:spPr>
      </p:sp>
      <p:sp>
        <p:nvSpPr>
          <p:cNvPr id="153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6476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Rot="1" noChangeAspect="1" noChangeArrowheads="1" noTextEdit="1"/>
          </p:cNvSpPr>
          <p:nvPr>
            <p:ph type="sldImg"/>
          </p:nvPr>
        </p:nvSpPr>
        <p:spPr>
          <a:ln/>
        </p:spPr>
      </p:sp>
      <p:sp>
        <p:nvSpPr>
          <p:cNvPr id="153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170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Rot="1" noChangeAspect="1" noChangeArrowheads="1" noTextEdit="1"/>
          </p:cNvSpPr>
          <p:nvPr>
            <p:ph type="sldImg"/>
          </p:nvPr>
        </p:nvSpPr>
        <p:spPr>
          <a:ln/>
        </p:spPr>
      </p:sp>
      <p:sp>
        <p:nvSpPr>
          <p:cNvPr id="153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47029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930" name="Rectangle 2"/>
          <p:cNvSpPr>
            <a:spLocks noGrp="1" noRot="1" noChangeAspect="1" noChangeArrowheads="1" noTextEdit="1"/>
          </p:cNvSpPr>
          <p:nvPr>
            <p:ph type="sldImg"/>
          </p:nvPr>
        </p:nvSpPr>
        <p:spPr>
          <a:ln/>
        </p:spPr>
      </p:sp>
      <p:sp>
        <p:nvSpPr>
          <p:cNvPr id="1532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5495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4536E5D-3B20-4A1B-9DCF-F1D640458610}" type="slidenum">
              <a:rPr lang="en-US" smtClean="0"/>
              <a:pPr/>
              <a:t>15</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extLst>
      <p:ext uri="{BB962C8B-B14F-4D97-AF65-F5344CB8AC3E}">
        <p14:creationId xmlns:p14="http://schemas.microsoft.com/office/powerpoint/2010/main" val="4234625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93D89140-7A03-4A7A-97F1-77BE97B36D5F}" type="slidenum">
              <a:rPr lang="en-US" smtClean="0"/>
              <a:pPr/>
              <a:t>16</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78268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9D4F34D-3386-4215-8A32-5FDECAC5E3E8}" type="slidenum">
              <a:rPr lang="en-US" smtClean="0"/>
              <a:pPr/>
              <a:t>18</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15532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261511A-FFA4-4F39-B027-2319822396AE}" type="slidenum">
              <a:rPr lang="en-US" smtClean="0"/>
              <a:pPr/>
              <a:t>19</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88595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559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06619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21</a:t>
            </a:fld>
            <a:endParaRPr lang="en-US" dirty="0"/>
          </a:p>
        </p:txBody>
      </p:sp>
    </p:spTree>
    <p:extLst>
      <p:ext uri="{BB962C8B-B14F-4D97-AF65-F5344CB8AC3E}">
        <p14:creationId xmlns:p14="http://schemas.microsoft.com/office/powerpoint/2010/main" val="3174463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22</a:t>
            </a:fld>
            <a:endParaRPr lang="en-US" dirty="0"/>
          </a:p>
        </p:txBody>
      </p:sp>
    </p:spTree>
    <p:extLst>
      <p:ext uri="{BB962C8B-B14F-4D97-AF65-F5344CB8AC3E}">
        <p14:creationId xmlns:p14="http://schemas.microsoft.com/office/powerpoint/2010/main" val="2278006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23</a:t>
            </a:fld>
            <a:endParaRPr lang="en-US" dirty="0"/>
          </a:p>
        </p:txBody>
      </p:sp>
    </p:spTree>
    <p:extLst>
      <p:ext uri="{BB962C8B-B14F-4D97-AF65-F5344CB8AC3E}">
        <p14:creationId xmlns:p14="http://schemas.microsoft.com/office/powerpoint/2010/main" val="844228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24</a:t>
            </a:fld>
            <a:endParaRPr lang="en-US" dirty="0"/>
          </a:p>
        </p:txBody>
      </p:sp>
    </p:spTree>
    <p:extLst>
      <p:ext uri="{BB962C8B-B14F-4D97-AF65-F5344CB8AC3E}">
        <p14:creationId xmlns:p14="http://schemas.microsoft.com/office/powerpoint/2010/main" val="953860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25</a:t>
            </a:fld>
            <a:endParaRPr lang="en-US" dirty="0"/>
          </a:p>
        </p:txBody>
      </p:sp>
    </p:spTree>
    <p:extLst>
      <p:ext uri="{BB962C8B-B14F-4D97-AF65-F5344CB8AC3E}">
        <p14:creationId xmlns:p14="http://schemas.microsoft.com/office/powerpoint/2010/main" val="3043148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372D0DE-5DBF-4BAD-AE3F-69CCE0F4C029}" type="slidenum">
              <a:rPr lang="en-US" smtClean="0"/>
              <a:pPr/>
              <a:t>26</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47004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Suggested tips to give students: What's "on top" is usually the youngest and was originally</a:t>
            </a:r>
            <a:r>
              <a:rPr lang="en-US" baseline="0" dirty="0" smtClean="0"/>
              <a:t> deposited horizontal to Earth's surface.</a:t>
            </a:r>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27</a:t>
            </a:fld>
            <a:endParaRPr lang="en-US" dirty="0"/>
          </a:p>
        </p:txBody>
      </p:sp>
    </p:spTree>
    <p:extLst>
      <p:ext uri="{BB962C8B-B14F-4D97-AF65-F5344CB8AC3E}">
        <p14:creationId xmlns:p14="http://schemas.microsoft.com/office/powerpoint/2010/main" val="2401255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Suggested tips to give students: Rock</a:t>
            </a:r>
            <a:r>
              <a:rPr lang="en-US" baseline="0" dirty="0" smtClean="0"/>
              <a:t> layers can be "correlated" from one area to another and can only be "cross-cut" if they already exist.</a:t>
            </a:r>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28</a:t>
            </a:fld>
            <a:endParaRPr lang="en-US" dirty="0"/>
          </a:p>
        </p:txBody>
      </p:sp>
    </p:spTree>
    <p:extLst>
      <p:ext uri="{BB962C8B-B14F-4D97-AF65-F5344CB8AC3E}">
        <p14:creationId xmlns:p14="http://schemas.microsoft.com/office/powerpoint/2010/main" val="2277083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F7460129-3EF4-47DE-BE18-FDA49232EC28}" type="slidenum">
              <a:rPr lang="en-US" smtClean="0"/>
              <a:pPr/>
              <a:t>29</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32869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3703F3B-19EA-4FE8-BDEB-9CD25FA13442}" type="slidenum">
              <a:rPr lang="en-US" smtClean="0"/>
              <a:pPr/>
              <a:t>30</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1652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57339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A8F2AAB0-16EC-43B5-9BB7-2292FE3CEB0E}" type="slidenum">
              <a:rPr lang="en-US" smtClean="0"/>
              <a:pPr/>
              <a:t>31</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03033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794B284-5FA6-45A4-990D-BF1318418AC4}" type="slidenum">
              <a:rPr lang="en-US" smtClean="0"/>
              <a:pPr/>
              <a:t>32</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45276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6E5FE5E-26A5-49A4-8E00-E3CCB754B2CC}" type="slidenum">
              <a:rPr lang="en-US" smtClean="0"/>
              <a:pPr/>
              <a:t>33</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87310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0B40A10-7848-47C7-9108-DA0E5C175F27}" type="slidenum">
              <a:rPr lang="en-US" smtClean="0"/>
              <a:pPr/>
              <a:t>34</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13253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Suggested tips to give students: In order to be "included", the rocks have toalready be there.  James Hutton's recognition of the amount of time required for rock layers to be deposited, folded, eroded, and subsequently covered with new deposition (Principle of Unconformities) is what led him to believe in "Deep Time".</a:t>
            </a:r>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35</a:t>
            </a:fld>
            <a:endParaRPr lang="en-US" dirty="0"/>
          </a:p>
        </p:txBody>
      </p:sp>
    </p:spTree>
    <p:extLst>
      <p:ext uri="{BB962C8B-B14F-4D97-AF65-F5344CB8AC3E}">
        <p14:creationId xmlns:p14="http://schemas.microsoft.com/office/powerpoint/2010/main" val="845372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473ED0B-3DEE-40E9-A6E8-2B3477E99068}" type="slidenum">
              <a:rPr lang="en-US" smtClean="0"/>
              <a:pPr/>
              <a:t>36</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05134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E0093832-B960-4D26-BACA-19233C2B74DC}" type="slidenum">
              <a:rPr lang="en-US" smtClean="0"/>
              <a:pPr/>
              <a:t>37</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22432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Suggested tips to give students: More discussion about evolution in Chapter 14.</a:t>
            </a:r>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38</a:t>
            </a:fld>
            <a:endParaRPr lang="en-US" dirty="0"/>
          </a:p>
        </p:txBody>
      </p:sp>
    </p:spTree>
    <p:extLst>
      <p:ext uri="{BB962C8B-B14F-4D97-AF65-F5344CB8AC3E}">
        <p14:creationId xmlns:p14="http://schemas.microsoft.com/office/powerpoint/2010/main" val="1760006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2"/>
          <p:cNvSpPr>
            <a:spLocks noGrp="1" noRot="1" noChangeAspect="1" noChangeArrowheads="1" noTextEdit="1"/>
          </p:cNvSpPr>
          <p:nvPr>
            <p:ph type="sldImg"/>
          </p:nvPr>
        </p:nvSpPr>
        <p:spPr>
          <a:ln/>
        </p:spPr>
      </p:sp>
      <p:sp>
        <p:nvSpPr>
          <p:cNvPr id="1479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94504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1730" name="Rectangle 2"/>
          <p:cNvSpPr>
            <a:spLocks noGrp="1" noRot="1" noChangeAspect="1" noChangeArrowheads="1" noTextEdit="1"/>
          </p:cNvSpPr>
          <p:nvPr>
            <p:ph type="sldImg"/>
          </p:nvPr>
        </p:nvSpPr>
        <p:spPr>
          <a:ln/>
        </p:spPr>
      </p:sp>
      <p:sp>
        <p:nvSpPr>
          <p:cNvPr id="1481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1970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34843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770" name="Rectangle 2"/>
          <p:cNvSpPr>
            <a:spLocks noGrp="1" noRot="1" noChangeAspect="1" noChangeArrowheads="1" noTextEdit="1"/>
          </p:cNvSpPr>
          <p:nvPr>
            <p:ph type="sldImg"/>
          </p:nvPr>
        </p:nvSpPr>
        <p:spPr>
          <a:ln/>
        </p:spPr>
      </p:sp>
      <p:sp>
        <p:nvSpPr>
          <p:cNvPr id="156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07674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778" name="Rectangle 2"/>
          <p:cNvSpPr>
            <a:spLocks noGrp="1" noRot="1" noChangeAspect="1" noChangeArrowheads="1" noTextEdit="1"/>
          </p:cNvSpPr>
          <p:nvPr>
            <p:ph type="sldImg"/>
          </p:nvPr>
        </p:nvSpPr>
        <p:spPr>
          <a:ln/>
        </p:spPr>
      </p:sp>
      <p:sp>
        <p:nvSpPr>
          <p:cNvPr id="148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1518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Rot="1" noChangeAspect="1" noChangeArrowheads="1" noTextEdit="1"/>
          </p:cNvSpPr>
          <p:nvPr>
            <p:ph type="sldImg"/>
          </p:nvPr>
        </p:nvSpPr>
        <p:spPr>
          <a:ln/>
        </p:spPr>
      </p:sp>
      <p:sp>
        <p:nvSpPr>
          <p:cNvPr id="1485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5520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Rot="1" noChangeAspect="1" noChangeArrowheads="1" noTextEdit="1"/>
          </p:cNvSpPr>
          <p:nvPr>
            <p:ph type="sldImg"/>
          </p:nvPr>
        </p:nvSpPr>
        <p:spPr>
          <a:ln/>
        </p:spPr>
      </p:sp>
      <p:sp>
        <p:nvSpPr>
          <p:cNvPr id="1487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25905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Rot="1" noChangeAspect="1" noChangeArrowheads="1" noTextEdit="1"/>
          </p:cNvSpPr>
          <p:nvPr>
            <p:ph type="sldImg"/>
          </p:nvPr>
        </p:nvSpPr>
        <p:spPr>
          <a:ln/>
        </p:spPr>
      </p:sp>
      <p:sp>
        <p:nvSpPr>
          <p:cNvPr id="1489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7323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Rot="1" noChangeAspect="1" noChangeArrowheads="1" noTextEdit="1"/>
          </p:cNvSpPr>
          <p:nvPr>
            <p:ph type="sldImg"/>
          </p:nvPr>
        </p:nvSpPr>
        <p:spPr>
          <a:ln/>
        </p:spPr>
      </p:sp>
      <p:sp>
        <p:nvSpPr>
          <p:cNvPr id="1491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28670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Rot="1" noChangeAspect="1" noChangeArrowheads="1" noTextEdit="1"/>
          </p:cNvSpPr>
          <p:nvPr>
            <p:ph type="sldImg"/>
          </p:nvPr>
        </p:nvSpPr>
        <p:spPr>
          <a:ln/>
        </p:spPr>
      </p:sp>
      <p:sp>
        <p:nvSpPr>
          <p:cNvPr id="1494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3097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78E3100D-D0CE-4460-975D-D35422058155}" type="slidenum">
              <a:rPr lang="en-US" smtClean="0"/>
              <a:pPr/>
              <a:t>48</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77695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402" name="Rectangle 2"/>
          <p:cNvSpPr>
            <a:spLocks noGrp="1" noRot="1" noChangeAspect="1" noChangeArrowheads="1" noTextEdit="1"/>
          </p:cNvSpPr>
          <p:nvPr>
            <p:ph type="sldImg"/>
          </p:nvPr>
        </p:nvSpPr>
        <p:spPr>
          <a:ln/>
        </p:spPr>
      </p:sp>
      <p:sp>
        <p:nvSpPr>
          <p:cNvPr id="1510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3494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250" name="Rectangle 2"/>
          <p:cNvSpPr>
            <a:spLocks noGrp="1" noRot="1" noChangeAspect="1" noChangeArrowheads="1" noTextEdit="1"/>
          </p:cNvSpPr>
          <p:nvPr>
            <p:ph type="sldImg"/>
          </p:nvPr>
        </p:nvSpPr>
        <p:spPr>
          <a:ln/>
        </p:spPr>
      </p:sp>
      <p:sp>
        <p:nvSpPr>
          <p:cNvPr id="15892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7472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560907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5F744961-22B4-4101-8FCE-62772A95A6EF}" type="slidenum">
              <a:rPr lang="en-US" smtClean="0"/>
              <a:pPr/>
              <a:t>51</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287560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FFA56C0-FB96-49AF-A5B3-3DFC81E8CF1B}" type="slidenum">
              <a:rPr lang="en-US" smtClean="0"/>
              <a:pPr>
                <a:defRPr/>
              </a:pPr>
              <a:t>52</a:t>
            </a:fld>
            <a:endParaRPr lang="en-US"/>
          </a:p>
        </p:txBody>
      </p:sp>
    </p:spTree>
    <p:extLst>
      <p:ext uri="{BB962C8B-B14F-4D97-AF65-F5344CB8AC3E}">
        <p14:creationId xmlns:p14="http://schemas.microsoft.com/office/powerpoint/2010/main" val="3607992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058" name="Rectangle 2"/>
          <p:cNvSpPr>
            <a:spLocks noGrp="1" noRot="1" noChangeAspect="1" noChangeArrowheads="1" noTextEdit="1"/>
          </p:cNvSpPr>
          <p:nvPr>
            <p:ph type="sldImg"/>
          </p:nvPr>
        </p:nvSpPr>
        <p:spPr>
          <a:ln/>
        </p:spPr>
      </p:sp>
      <p:sp>
        <p:nvSpPr>
          <p:cNvPr id="1581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35843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9E06C0F-D086-45DC-A269-07A22562A31F}" type="slidenum">
              <a:rPr lang="en-US" smtClean="0"/>
              <a:pPr/>
              <a:t>54</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116936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2B2235D-BC15-4F6E-AFCD-EA6D0D21E0E9}" type="slidenum">
              <a:rPr lang="en-US" smtClean="0"/>
              <a:pPr/>
              <a:t>55</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73077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5154" name="Rectangle 2"/>
          <p:cNvSpPr>
            <a:spLocks noGrp="1" noRot="1" noChangeAspect="1" noChangeArrowheads="1" noTextEdit="1"/>
          </p:cNvSpPr>
          <p:nvPr>
            <p:ph type="sldImg"/>
          </p:nvPr>
        </p:nvSpPr>
        <p:spPr>
          <a:ln/>
        </p:spPr>
      </p:sp>
      <p:sp>
        <p:nvSpPr>
          <p:cNvPr id="15851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431304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50A2EC5E-4C11-4008-BFA6-DB45F3BEAA5D}" type="slidenum">
              <a:rPr lang="en-US" smtClean="0"/>
              <a:pPr/>
              <a:t>57</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02571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C66FA5D3-7A42-449E-9AE2-3E0B4C394092}" type="slidenum">
              <a:rPr lang="en-US" smtClean="0"/>
              <a:pPr/>
              <a:t>58</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827857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E789869F-EF81-436D-B9DA-866443BB0972}" type="slidenum">
              <a:rPr lang="en-US" smtClean="0"/>
              <a:pPr/>
              <a:t>59</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408147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FFA56C0-FB96-49AF-A5B3-3DFC81E8CF1B}" type="slidenum">
              <a:rPr lang="en-US" smtClean="0"/>
              <a:pPr>
                <a:defRPr/>
              </a:pPr>
              <a:t>60</a:t>
            </a:fld>
            <a:endParaRPr lang="en-US"/>
          </a:p>
        </p:txBody>
      </p:sp>
    </p:spTree>
    <p:extLst>
      <p:ext uri="{BB962C8B-B14F-4D97-AF65-F5344CB8AC3E}">
        <p14:creationId xmlns:p14="http://schemas.microsoft.com/office/powerpoint/2010/main" val="203226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781453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4878580-CA84-4F59-A6D0-86097BD188B2}" type="slidenum">
              <a:rPr lang="en-US" smtClean="0"/>
              <a:pPr/>
              <a:t>61</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083526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FA0A7D1-83D2-4625-8A7F-C6BAAEE73C73}" type="slidenum">
              <a:rPr lang="en-US" smtClean="0"/>
              <a:pPr/>
              <a:t>62</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184118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0967B7E-B8BF-4992-B225-D75691C5DD22}" type="slidenum">
              <a:rPr lang="en-US" smtClean="0"/>
              <a:pPr/>
              <a:t>63</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28679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FFA56C0-FB96-49AF-A5B3-3DFC81E8CF1B}" type="slidenum">
              <a:rPr lang="en-US" smtClean="0"/>
              <a:pPr>
                <a:defRPr/>
              </a:pPr>
              <a:t>64</a:t>
            </a:fld>
            <a:endParaRPr lang="en-US"/>
          </a:p>
        </p:txBody>
      </p:sp>
    </p:spTree>
    <p:extLst>
      <p:ext uri="{BB962C8B-B14F-4D97-AF65-F5344CB8AC3E}">
        <p14:creationId xmlns:p14="http://schemas.microsoft.com/office/powerpoint/2010/main" val="19249452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833B06D-B83B-4170-A021-FCE8DDC312C0}" type="slidenum">
              <a:rPr lang="en-US" smtClean="0"/>
              <a:pPr/>
              <a:t>65</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857931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0364494E-214C-4AC7-B75F-A3146DDC192D}" type="slidenum">
              <a:rPr lang="en-US" smtClean="0"/>
              <a:pPr/>
              <a:t>66</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341356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64AE197-0817-4990-9F57-FAEE9BB8828A}" type="slidenum">
              <a:rPr lang="en-US" smtClean="0"/>
              <a:pPr/>
              <a:t>68</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433176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2"/>
          <p:cNvSpPr>
            <a:spLocks noGrp="1" noRot="1" noChangeAspect="1" noChangeArrowheads="1" noTextEdit="1"/>
          </p:cNvSpPr>
          <p:nvPr>
            <p:ph type="sldImg"/>
          </p:nvPr>
        </p:nvSpPr>
        <p:spPr>
          <a:ln/>
        </p:spPr>
      </p:sp>
      <p:sp>
        <p:nvSpPr>
          <p:cNvPr id="1496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9356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Rot="1" noChangeAspect="1" noChangeArrowheads="1" noTextEdit="1"/>
          </p:cNvSpPr>
          <p:nvPr>
            <p:ph type="sldImg"/>
          </p:nvPr>
        </p:nvSpPr>
        <p:spPr>
          <a:ln/>
        </p:spPr>
      </p:sp>
      <p:sp>
        <p:nvSpPr>
          <p:cNvPr id="1498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51347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Rot="1" noChangeAspect="1" noChangeArrowheads="1" noTextEdit="1"/>
          </p:cNvSpPr>
          <p:nvPr>
            <p:ph type="sldImg"/>
          </p:nvPr>
        </p:nvSpPr>
        <p:spPr>
          <a:ln/>
        </p:spPr>
      </p:sp>
      <p:sp>
        <p:nvSpPr>
          <p:cNvPr id="150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20919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9226890-B446-4C61-8786-3EBB3B16981C}" type="slidenum">
              <a:rPr lang="en-US" smtClean="0"/>
              <a:pPr/>
              <a:t>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3603837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B4BD2CA9-2870-4006-BADF-0C6AB82FE969}" type="slidenum">
              <a:rPr lang="en-US" smtClean="0"/>
              <a:pPr/>
              <a:t>72</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9799427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FD2E40CC-E768-49DF-8097-127BF96F4ABB}" type="slidenum">
              <a:rPr lang="en-US" smtClean="0"/>
              <a:pPr/>
              <a:t>73</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2084112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4498" name="Rectangle 2"/>
          <p:cNvSpPr>
            <a:spLocks noGrp="1" noRot="1" noChangeAspect="1" noChangeArrowheads="1" noTextEdit="1"/>
          </p:cNvSpPr>
          <p:nvPr>
            <p:ph type="sldImg"/>
          </p:nvPr>
        </p:nvSpPr>
        <p:spPr>
          <a:ln/>
        </p:spPr>
      </p:sp>
      <p:sp>
        <p:nvSpPr>
          <p:cNvPr id="151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81142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546" name="Rectangle 2"/>
          <p:cNvSpPr>
            <a:spLocks noGrp="1" noRot="1" noChangeAspect="1" noChangeArrowheads="1" noTextEdit="1"/>
          </p:cNvSpPr>
          <p:nvPr>
            <p:ph type="sldImg"/>
          </p:nvPr>
        </p:nvSpPr>
        <p:spPr>
          <a:ln/>
        </p:spPr>
      </p:sp>
      <p:sp>
        <p:nvSpPr>
          <p:cNvPr id="151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54692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Rot="1" noChangeAspect="1" noChangeArrowheads="1" noTextEdit="1"/>
          </p:cNvSpPr>
          <p:nvPr>
            <p:ph type="sldImg"/>
          </p:nvPr>
        </p:nvSpPr>
        <p:spPr>
          <a:ln/>
        </p:spPr>
      </p:sp>
      <p:sp>
        <p:nvSpPr>
          <p:cNvPr id="1518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495546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0642" name="Rectangle 2"/>
          <p:cNvSpPr>
            <a:spLocks noGrp="1" noRot="1" noChangeAspect="1" noChangeArrowheads="1" noTextEdit="1"/>
          </p:cNvSpPr>
          <p:nvPr>
            <p:ph type="sldImg"/>
          </p:nvPr>
        </p:nvSpPr>
        <p:spPr>
          <a:ln/>
        </p:spPr>
      </p:sp>
      <p:sp>
        <p:nvSpPr>
          <p:cNvPr id="1520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908035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298" name="Rectangle 2"/>
          <p:cNvSpPr>
            <a:spLocks noGrp="1" noRot="1" noChangeAspect="1" noChangeArrowheads="1" noTextEdit="1"/>
          </p:cNvSpPr>
          <p:nvPr>
            <p:ph type="sldImg"/>
          </p:nvPr>
        </p:nvSpPr>
        <p:spPr>
          <a:ln/>
        </p:spPr>
      </p:sp>
      <p:sp>
        <p:nvSpPr>
          <p:cNvPr id="159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78032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2690" name="Rectangle 2"/>
          <p:cNvSpPr>
            <a:spLocks noGrp="1" noRot="1" noChangeAspect="1" noChangeArrowheads="1" noTextEdit="1"/>
          </p:cNvSpPr>
          <p:nvPr>
            <p:ph type="sldImg"/>
          </p:nvPr>
        </p:nvSpPr>
        <p:spPr>
          <a:ln/>
        </p:spPr>
      </p:sp>
      <p:sp>
        <p:nvSpPr>
          <p:cNvPr id="152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26117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26" name="Rectangle 2"/>
          <p:cNvSpPr>
            <a:spLocks noGrp="1" noRot="1" noChangeAspect="1" noChangeArrowheads="1" noTextEdit="1"/>
          </p:cNvSpPr>
          <p:nvPr>
            <p:ph type="sldImg"/>
          </p:nvPr>
        </p:nvSpPr>
        <p:spPr>
          <a:ln/>
        </p:spPr>
      </p:sp>
      <p:sp>
        <p:nvSpPr>
          <p:cNvPr id="153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26772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6D73E8B0-B9DE-4406-988B-6A26A70BDD59}" type="slidenum">
              <a:rPr lang="en-US" smtClean="0"/>
              <a:pPr/>
              <a:t>81</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08002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FFA56C0-FB96-49AF-A5B3-3DFC81E8CF1B}" type="slidenum">
              <a:rPr lang="en-US" smtClean="0"/>
              <a:pPr>
                <a:defRPr/>
              </a:pPr>
              <a:t>8</a:t>
            </a:fld>
            <a:endParaRPr lang="en-US"/>
          </a:p>
        </p:txBody>
      </p:sp>
    </p:spTree>
    <p:extLst>
      <p:ext uri="{BB962C8B-B14F-4D97-AF65-F5344CB8AC3E}">
        <p14:creationId xmlns:p14="http://schemas.microsoft.com/office/powerpoint/2010/main" val="160419233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AA72F91-C0BD-45DD-99A3-BE9B5E115C9A}" type="slidenum">
              <a:rPr lang="en-US" smtClean="0"/>
              <a:pPr/>
              <a:t>82</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80233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B9BB514-FD95-4870-9C00-3EE6308CD4C2}" type="slidenum">
              <a:rPr lang="en-US" smtClean="0"/>
              <a:pPr/>
              <a:t>83</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6570865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84</a:t>
            </a:fld>
            <a:endParaRPr lang="en-US" dirty="0"/>
          </a:p>
        </p:txBody>
      </p:sp>
    </p:spTree>
    <p:extLst>
      <p:ext uri="{BB962C8B-B14F-4D97-AF65-F5344CB8AC3E}">
        <p14:creationId xmlns:p14="http://schemas.microsoft.com/office/powerpoint/2010/main" val="18888009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9314" name="Rectangle 2"/>
          <p:cNvSpPr>
            <a:spLocks noGrp="1" noRot="1" noChangeAspect="1" noChangeArrowheads="1" noTextEdit="1"/>
          </p:cNvSpPr>
          <p:nvPr>
            <p:ph type="sldImg"/>
          </p:nvPr>
        </p:nvSpPr>
        <p:spPr>
          <a:ln/>
        </p:spPr>
      </p:sp>
      <p:sp>
        <p:nvSpPr>
          <p:cNvPr id="1549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530264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Rot="1" noChangeAspect="1" noChangeArrowheads="1" noTextEdit="1"/>
          </p:cNvSpPr>
          <p:nvPr>
            <p:ph type="sldImg"/>
          </p:nvPr>
        </p:nvSpPr>
        <p:spPr>
          <a:ln/>
        </p:spPr>
      </p:sp>
      <p:sp>
        <p:nvSpPr>
          <p:cNvPr id="1547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45813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Rot="1" noChangeAspect="1" noChangeArrowheads="1" noTextEdit="1"/>
          </p:cNvSpPr>
          <p:nvPr>
            <p:ph type="sldImg"/>
          </p:nvPr>
        </p:nvSpPr>
        <p:spPr>
          <a:ln/>
        </p:spPr>
      </p:sp>
      <p:sp>
        <p:nvSpPr>
          <p:cNvPr id="1572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54558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88</a:t>
            </a:fld>
            <a:endParaRPr lang="en-US" dirty="0"/>
          </a:p>
        </p:txBody>
      </p:sp>
    </p:spTree>
    <p:extLst>
      <p:ext uri="{BB962C8B-B14F-4D97-AF65-F5344CB8AC3E}">
        <p14:creationId xmlns:p14="http://schemas.microsoft.com/office/powerpoint/2010/main" val="321869764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1026"/>
          <p:cNvSpPr>
            <a:spLocks noGrp="1" noRot="1" noChangeAspect="1" noChangeArrowheads="1" noTextEdit="1"/>
          </p:cNvSpPr>
          <p:nvPr>
            <p:ph type="sldImg"/>
          </p:nvPr>
        </p:nvSpPr>
        <p:spPr>
          <a:ln/>
        </p:spPr>
      </p:sp>
      <p:sp>
        <p:nvSpPr>
          <p:cNvPr id="1551363"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24595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97C4CA54-E4D4-4A04-9C0A-2986F2E20C90}" type="slidenum">
              <a:rPr lang="en-US" smtClean="0"/>
              <a:pPr/>
              <a:t>90</a:t>
            </a:fld>
            <a:endParaRPr lang="en-US"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719895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DADBF193-CE94-4E18-ABED-8904DF2188F3}" type="slidenum">
              <a:rPr lang="en-US" smtClean="0"/>
              <a:pPr/>
              <a:t>91</a:t>
            </a:fld>
            <a:endParaRPr 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200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62341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410" name="Rectangle 2"/>
          <p:cNvSpPr>
            <a:spLocks noGrp="1" noRot="1" noChangeAspect="1" noChangeArrowheads="1" noTextEdit="1"/>
          </p:cNvSpPr>
          <p:nvPr>
            <p:ph type="sldImg"/>
          </p:nvPr>
        </p:nvSpPr>
        <p:spPr>
          <a:ln/>
        </p:spPr>
      </p:sp>
      <p:sp>
        <p:nvSpPr>
          <p:cNvPr id="1553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52220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51A3FC9F-FB21-4848-B734-7F6B10B4B7A7}" type="slidenum">
              <a:rPr lang="en-US" smtClean="0"/>
              <a:pPr/>
              <a:t>93</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789268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0818" name="Rectangle 2"/>
          <p:cNvSpPr>
            <a:spLocks noGrp="1" noRot="1" noChangeAspect="1" noChangeArrowheads="1" noTextEdit="1"/>
          </p:cNvSpPr>
          <p:nvPr>
            <p:ph type="sldImg"/>
          </p:nvPr>
        </p:nvSpPr>
        <p:spPr>
          <a:ln/>
        </p:spPr>
      </p:sp>
      <p:sp>
        <p:nvSpPr>
          <p:cNvPr id="1570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912904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7506" name="Rectangle 2"/>
          <p:cNvSpPr>
            <a:spLocks noGrp="1" noRot="1" noChangeAspect="1" noChangeArrowheads="1" noTextEdit="1"/>
          </p:cNvSpPr>
          <p:nvPr>
            <p:ph type="sldImg"/>
          </p:nvPr>
        </p:nvSpPr>
        <p:spPr>
          <a:ln/>
        </p:spPr>
      </p:sp>
      <p:sp>
        <p:nvSpPr>
          <p:cNvPr id="1557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19437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8A575588-042B-4A66-AA18-4760A6FBCACD}" type="slidenum">
              <a:rPr lang="en-US" smtClean="0"/>
              <a:pPr/>
              <a:t>96</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967612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54" name="Rectangle 2"/>
          <p:cNvSpPr>
            <a:spLocks noGrp="1" noRot="1" noChangeAspect="1" noChangeArrowheads="1" noTextEdit="1"/>
          </p:cNvSpPr>
          <p:nvPr>
            <p:ph type="sldImg"/>
          </p:nvPr>
        </p:nvSpPr>
        <p:spPr>
          <a:ln/>
        </p:spPr>
      </p:sp>
      <p:sp>
        <p:nvSpPr>
          <p:cNvPr id="1559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031601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98</a:t>
            </a:fld>
            <a:endParaRPr lang="en-US" dirty="0"/>
          </a:p>
        </p:txBody>
      </p:sp>
    </p:spTree>
    <p:extLst>
      <p:ext uri="{BB962C8B-B14F-4D97-AF65-F5344CB8AC3E}">
        <p14:creationId xmlns:p14="http://schemas.microsoft.com/office/powerpoint/2010/main" val="35687336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22CB2E-A97A-3E48-9D83-88C38A18BD09}" type="slidenum">
              <a:rPr lang="en-US" smtClean="0"/>
              <a:pPr/>
              <a:t>99</a:t>
            </a:fld>
            <a:endParaRPr lang="en-US" dirty="0"/>
          </a:p>
        </p:txBody>
      </p:sp>
    </p:spTree>
    <p:extLst>
      <p:ext uri="{BB962C8B-B14F-4D97-AF65-F5344CB8AC3E}">
        <p14:creationId xmlns:p14="http://schemas.microsoft.com/office/powerpoint/2010/main" val="42935060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100</a:t>
            </a:fld>
            <a:endParaRPr lang="en-US" dirty="0"/>
          </a:p>
        </p:txBody>
      </p:sp>
    </p:spTree>
    <p:extLst>
      <p:ext uri="{BB962C8B-B14F-4D97-AF65-F5344CB8AC3E}">
        <p14:creationId xmlns:p14="http://schemas.microsoft.com/office/powerpoint/2010/main" val="200200251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722CB2E-A97A-3E48-9D83-88C38A18BD09}" type="slidenum">
              <a:rPr lang="en-US" smtClean="0"/>
              <a:pPr/>
              <a:t>101</a:t>
            </a:fld>
            <a:endParaRPr lang="en-US" dirty="0"/>
          </a:p>
        </p:txBody>
      </p:sp>
    </p:spTree>
    <p:extLst>
      <p:ext uri="{BB962C8B-B14F-4D97-AF65-F5344CB8AC3E}">
        <p14:creationId xmlns:p14="http://schemas.microsoft.com/office/powerpoint/2010/main" val="3202798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10" name="Rectangle 6"/>
          <p:cNvSpPr>
            <a:spLocks noGrp="1" noChangeArrowheads="1"/>
          </p:cNvSpPr>
          <p:nvPr>
            <p:ph type="sldNum" sz="quarter" idx="12"/>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0" y="653732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C00000"/>
                </a:solidFill>
                <a:latin typeface="Arial" charset="0"/>
              </a:defRPr>
            </a:lvl1pPr>
          </a:lstStyle>
          <a:p>
            <a:pPr>
              <a:defRPr/>
            </a:pPr>
            <a:fld id="{65D50A4A-4502-4CD8-BD79-CAF033D20170}" type="slidenum">
              <a:rPr lang="en-US" smtClean="0"/>
              <a:pPr>
                <a:defRPr/>
              </a:pPr>
              <a:t>‹#›</a:t>
            </a:fld>
            <a:r>
              <a:rPr lang="en-US" dirty="0" smtClean="0"/>
              <a:t> / 103</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5" r:id="rId7"/>
    <p:sldLayoutId id="2147483691" r:id="rId8"/>
    <p:sldLayoutId id="2147483692" r:id="rId9"/>
    <p:sldLayoutId id="2147483693" r:id="rId10"/>
    <p:sldLayoutId id="214748369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trilobites.info/triloclass.ht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en.wikipedia.org/wiki/File:James_Ussher_by_Sir_Peter_Lely.jp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en.wikipedia.org/wiki/Nicolaus_Steno"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iflscience.com/plants-and-animals/how-shrinking-aided-evolutionary-success-dinosaurs#32kphTcq2lsggqki.32" TargetMode="External"/><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www.scottishgeology.com/geology/scottish_geologists/people/james_hutton.html"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smtClean="0"/>
              <a:t>Geologic Time</a:t>
            </a:r>
          </a:p>
        </p:txBody>
      </p:sp>
      <p:sp>
        <p:nvSpPr>
          <p:cNvPr id="3075" name="Rectangle 3"/>
          <p:cNvSpPr>
            <a:spLocks noGrp="1" noChangeArrowheads="1"/>
          </p:cNvSpPr>
          <p:nvPr>
            <p:ph type="subTitle" idx="1"/>
          </p:nvPr>
        </p:nvSpPr>
        <p:spPr/>
        <p:txBody>
          <a:bodyPr/>
          <a:lstStyle/>
          <a:p>
            <a:pPr eaLnBrk="1" hangingPunct="1"/>
            <a:endParaRPr lang="en-US" smtClean="0"/>
          </a:p>
        </p:txBody>
      </p:sp>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1</a:t>
            </a:fld>
            <a:r>
              <a:rPr lang="en-US" dirty="0" smtClean="0"/>
              <a:t> / 103</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7816" name="Picture 8"/>
          <p:cNvPicPr>
            <a:picLocks noChangeAspect="1" noChangeArrowheads="1"/>
          </p:cNvPicPr>
          <p:nvPr/>
        </p:nvPicPr>
        <p:blipFill>
          <a:blip r:embed="rId3"/>
          <a:srcRect/>
          <a:stretch>
            <a:fillRect/>
          </a:stretch>
        </p:blipFill>
        <p:spPr bwMode="auto">
          <a:xfrm>
            <a:off x="605040" y="0"/>
            <a:ext cx="7924800" cy="6705600"/>
          </a:xfrm>
          <a:prstGeom prst="rect">
            <a:avLst/>
          </a:prstGeom>
          <a:noFill/>
          <a:ln w="12700">
            <a:noFill/>
            <a:miter lim="800000"/>
            <a:headEnd/>
            <a:tailEnd/>
          </a:ln>
          <a:effectLst/>
        </p:spPr>
      </p:pic>
      <p:sp>
        <p:nvSpPr>
          <p:cNvPr id="1527811" name="Rectangle 3"/>
          <p:cNvSpPr>
            <a:spLocks noChangeArrowheads="1"/>
          </p:cNvSpPr>
          <p:nvPr/>
        </p:nvSpPr>
        <p:spPr bwMode="auto">
          <a:xfrm>
            <a:off x="3505200" y="5241925"/>
            <a:ext cx="5638800" cy="1082675"/>
          </a:xfrm>
          <a:prstGeom prst="rect">
            <a:avLst/>
          </a:prstGeom>
          <a:noFill/>
          <a:ln w="9525">
            <a:noFill/>
            <a:miter lim="800000"/>
            <a:headEnd/>
            <a:tailEnd/>
          </a:ln>
          <a:effectLst/>
        </p:spPr>
        <p:txBody>
          <a:bodyPr anchor="ctr"/>
          <a:lstStyle/>
          <a:p>
            <a:pPr algn="ctr"/>
            <a:r>
              <a:rPr lang="en-US" sz="4400">
                <a:effectLst>
                  <a:outerShdw blurRad="38100" dist="38100" dir="2700000" algn="tl">
                    <a:srgbClr val="C0C0C0"/>
                  </a:outerShdw>
                </a:effectLst>
              </a:rPr>
              <a:t>The Geologic Time Scale</a:t>
            </a:r>
          </a:p>
        </p:txBody>
      </p:sp>
      <p:sp>
        <p:nvSpPr>
          <p:cNvPr id="5" name="Slide Number Placeholder 4"/>
          <p:cNvSpPr>
            <a:spLocks noGrp="1"/>
          </p:cNvSpPr>
          <p:nvPr>
            <p:ph type="sldNum" sz="quarter" idx="4"/>
          </p:nvPr>
        </p:nvSpPr>
        <p:spPr/>
        <p:txBody>
          <a:bodyPr/>
          <a:lstStyle/>
          <a:p>
            <a:pPr>
              <a:defRPr/>
            </a:pPr>
            <a:fld id="{65D50A4A-4502-4CD8-BD79-CAF033D20170}" type="slidenum">
              <a:rPr lang="en-US" smtClean="0"/>
              <a:pPr>
                <a:defRPr/>
              </a:pPr>
              <a:t>10</a:t>
            </a:fld>
            <a:r>
              <a:rPr lang="en-US" dirty="0" smtClean="0"/>
              <a:t> / 103</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3.22.jpg"/>
          <p:cNvPicPr>
            <a:picLocks noChangeAspect="1"/>
          </p:cNvPicPr>
          <p:nvPr/>
        </p:nvPicPr>
        <p:blipFill>
          <a:blip r:embed="rId3"/>
          <a:stretch>
            <a:fillRect/>
          </a:stretch>
        </p:blipFill>
        <p:spPr>
          <a:xfrm>
            <a:off x="1141775" y="585216"/>
            <a:ext cx="6860450" cy="4572000"/>
          </a:xfrm>
          <a:prstGeom prst="rect">
            <a:avLst/>
          </a:prstGeom>
        </p:spPr>
      </p:pic>
      <p:sp>
        <p:nvSpPr>
          <p:cNvPr id="5" name="TextBox 4"/>
          <p:cNvSpPr txBox="1"/>
          <p:nvPr/>
        </p:nvSpPr>
        <p:spPr>
          <a:xfrm>
            <a:off x="431800" y="5257800"/>
            <a:ext cx="8229600" cy="1323439"/>
          </a:xfrm>
          <a:prstGeom prst="rect">
            <a:avLst/>
          </a:prstGeom>
          <a:noFill/>
        </p:spPr>
        <p:txBody>
          <a:bodyPr wrap="square" rtlCol="0">
            <a:spAutoFit/>
          </a:bodyPr>
          <a:lstStyle/>
          <a:p>
            <a:pPr algn="ctr"/>
            <a:r>
              <a:rPr lang="en-US" sz="4000" dirty="0" smtClean="0"/>
              <a:t>Most meteorites formed </a:t>
            </a:r>
          </a:p>
          <a:p>
            <a:pPr algn="ctr"/>
            <a:r>
              <a:rPr lang="en-US" sz="4000" dirty="0" smtClean="0"/>
              <a:t>~4.4 - ~4.7 bya.</a:t>
            </a:r>
          </a:p>
        </p:txBody>
      </p:sp>
      <p:sp>
        <p:nvSpPr>
          <p:cNvPr id="6"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100</a:t>
            </a:fld>
            <a:r>
              <a:rPr lang="en-US" dirty="0" smtClean="0"/>
              <a:t> / 103</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3258" y="4800600"/>
            <a:ext cx="4282342" cy="1323439"/>
          </a:xfrm>
          <a:prstGeom prst="rect">
            <a:avLst/>
          </a:prstGeom>
          <a:noFill/>
        </p:spPr>
        <p:txBody>
          <a:bodyPr wrap="none" rtlCol="0">
            <a:spAutoFit/>
          </a:bodyPr>
          <a:lstStyle/>
          <a:p>
            <a:pPr algn="ctr"/>
            <a:r>
              <a:rPr lang="en-US" sz="4000" dirty="0" smtClean="0"/>
              <a:t>Moon rocks formed </a:t>
            </a:r>
          </a:p>
          <a:p>
            <a:pPr algn="ctr"/>
            <a:r>
              <a:rPr lang="en-US" sz="4000" dirty="0" smtClean="0"/>
              <a:t>~4.3 - ~4.6 bya.</a:t>
            </a:r>
          </a:p>
        </p:txBody>
      </p:sp>
      <p:pic>
        <p:nvPicPr>
          <p:cNvPr id="5" name="Picture 4" descr="table 13.4.jpg"/>
          <p:cNvPicPr>
            <a:picLocks noChangeAspect="1"/>
          </p:cNvPicPr>
          <p:nvPr/>
        </p:nvPicPr>
        <p:blipFill>
          <a:blip r:embed="rId3"/>
          <a:stretch>
            <a:fillRect/>
          </a:stretch>
        </p:blipFill>
        <p:spPr>
          <a:xfrm>
            <a:off x="304800" y="304800"/>
            <a:ext cx="8534400" cy="4462272"/>
          </a:xfrm>
          <a:prstGeom prst="rect">
            <a:avLst/>
          </a:prstGeom>
        </p:spPr>
      </p:pic>
      <p:sp>
        <p:nvSpPr>
          <p:cNvPr id="6"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101</a:t>
            </a:fld>
            <a:r>
              <a:rPr lang="en-US" dirty="0" smtClean="0"/>
              <a:t> / 103</a:t>
            </a: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2631" name="Picture 7"/>
          <p:cNvPicPr>
            <a:picLocks noChangeAspect="1" noChangeArrowheads="1"/>
          </p:cNvPicPr>
          <p:nvPr/>
        </p:nvPicPr>
        <p:blipFill>
          <a:blip r:embed="rId3" cstate="print"/>
          <a:srcRect/>
          <a:stretch>
            <a:fillRect/>
          </a:stretch>
        </p:blipFill>
        <p:spPr bwMode="auto">
          <a:xfrm>
            <a:off x="4072719" y="3280084"/>
            <a:ext cx="4876800" cy="3395662"/>
          </a:xfrm>
          <a:prstGeom prst="rect">
            <a:avLst/>
          </a:prstGeom>
          <a:noFill/>
          <a:ln w="12700">
            <a:noFill/>
            <a:miter lim="800000"/>
            <a:headEnd/>
            <a:tailEnd/>
          </a:ln>
          <a:effectLst/>
        </p:spPr>
      </p:pic>
      <p:sp>
        <p:nvSpPr>
          <p:cNvPr id="1562629" name="Rectangle 5"/>
          <p:cNvSpPr>
            <a:spLocks noGrp="1" noChangeArrowheads="1"/>
          </p:cNvSpPr>
          <p:nvPr>
            <p:ph type="title"/>
          </p:nvPr>
        </p:nvSpPr>
        <p:spPr/>
        <p:txBody>
          <a:bodyPr/>
          <a:lstStyle/>
          <a:p>
            <a:r>
              <a:rPr lang="en-US" smtClean="0"/>
              <a:t>Geologic Time</a:t>
            </a:r>
            <a:endParaRPr lang="en-US"/>
          </a:p>
        </p:txBody>
      </p:sp>
      <p:sp>
        <p:nvSpPr>
          <p:cNvPr id="1562630" name="Rectangle 6"/>
          <p:cNvSpPr>
            <a:spLocks noGrp="1" noChangeArrowheads="1"/>
          </p:cNvSpPr>
          <p:nvPr>
            <p:ph idx="1"/>
          </p:nvPr>
        </p:nvSpPr>
        <p:spPr/>
        <p:txBody>
          <a:bodyPr/>
          <a:lstStyle/>
          <a:p>
            <a:r>
              <a:rPr lang="en-US" smtClean="0"/>
              <a:t>The immensity of time is beyond comprehension.</a:t>
            </a:r>
          </a:p>
          <a:p>
            <a:r>
              <a:rPr lang="en-US" smtClean="0"/>
              <a:t>Metaphors illustrate the scale of time.</a:t>
            </a:r>
          </a:p>
          <a:p>
            <a:pPr lvl="1"/>
            <a:r>
              <a:rPr lang="en-US" smtClean="0"/>
              <a:t>The age of Earth (4.6 Ga) can be compared to pennies.</a:t>
            </a:r>
          </a:p>
          <a:p>
            <a:pPr lvl="1"/>
            <a:r>
              <a:rPr lang="en-US" smtClean="0"/>
              <a:t>Lined up, 4.6 billion </a:t>
            </a:r>
            <a:br>
              <a:rPr lang="en-US" smtClean="0"/>
            </a:br>
            <a:r>
              <a:rPr lang="en-US" smtClean="0"/>
              <a:t>pennies would be</a:t>
            </a:r>
            <a:br>
              <a:rPr lang="en-US" smtClean="0"/>
            </a:br>
            <a:r>
              <a:rPr lang="en-US" smtClean="0"/>
              <a:t>87,400 km long.</a:t>
            </a:r>
          </a:p>
          <a:p>
            <a:pPr lvl="2"/>
            <a:r>
              <a:rPr lang="en-US" smtClean="0"/>
              <a:t>More than twice </a:t>
            </a:r>
            <a:br>
              <a:rPr lang="en-US" smtClean="0"/>
            </a:br>
            <a:r>
              <a:rPr lang="en-US" smtClean="0"/>
              <a:t>around Earth. </a:t>
            </a:r>
            <a:endParaRPr lang="en-US" dirty="0"/>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102</a:t>
            </a:fld>
            <a:r>
              <a:rPr lang="en-US" dirty="0" smtClean="0"/>
              <a:t> / 103</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103</a:t>
            </a:fld>
            <a:r>
              <a:rPr lang="en-US" dirty="0" smtClean="0"/>
              <a:t> / 103</a:t>
            </a:r>
            <a:endParaRPr lang="en-US" dirty="0"/>
          </a:p>
        </p:txBody>
      </p:sp>
      <p:pic>
        <p:nvPicPr>
          <p:cNvPr id="4" name="Picture 3" descr="figure 13.3.jpg"/>
          <p:cNvPicPr>
            <a:picLocks noChangeAspect="1"/>
          </p:cNvPicPr>
          <p:nvPr/>
        </p:nvPicPr>
        <p:blipFill>
          <a:blip r:embed="rId3"/>
          <a:stretch>
            <a:fillRect/>
          </a:stretch>
        </p:blipFill>
        <p:spPr>
          <a:xfrm>
            <a:off x="737616" y="381000"/>
            <a:ext cx="7668768" cy="60960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pPr eaLnBrk="1" hangingPunct="1"/>
            <a:r>
              <a:rPr lang="en-US" smtClean="0"/>
              <a:t>~ End ~</a:t>
            </a:r>
          </a:p>
        </p:txBody>
      </p:sp>
      <p:sp>
        <p:nvSpPr>
          <p:cNvPr id="5" name="Slide Number Placeholder 4"/>
          <p:cNvSpPr>
            <a:spLocks noGrp="1"/>
          </p:cNvSpPr>
          <p:nvPr>
            <p:ph type="sldNum" sz="quarter" idx="4"/>
          </p:nvPr>
        </p:nvSpPr>
        <p:spPr/>
        <p:txBody>
          <a:bodyPr/>
          <a:lstStyle/>
          <a:p>
            <a:pPr>
              <a:defRPr/>
            </a:pPr>
            <a:fld id="{65D50A4A-4502-4CD8-BD79-CAF033D20170}" type="slidenum">
              <a:rPr lang="en-US" smtClean="0"/>
              <a:pPr>
                <a:defRPr/>
              </a:pPr>
              <a:t>104</a:t>
            </a:fld>
            <a:r>
              <a:rPr lang="en-US" dirty="0" smtClean="0"/>
              <a:t> / 103</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21158" y="1543305"/>
            <a:ext cx="5118309" cy="5314695"/>
          </a:xfrm>
          <a:prstGeom prst="rect">
            <a:avLst/>
          </a:prstGeom>
        </p:spPr>
      </p:pic>
      <p:sp>
        <p:nvSpPr>
          <p:cNvPr id="1531910" name="Rectangle 6"/>
          <p:cNvSpPr>
            <a:spLocks noGrp="1" noChangeArrowheads="1"/>
          </p:cNvSpPr>
          <p:nvPr>
            <p:ph type="title"/>
          </p:nvPr>
        </p:nvSpPr>
        <p:spPr/>
        <p:txBody>
          <a:bodyPr/>
          <a:lstStyle/>
          <a:p>
            <a:r>
              <a:rPr lang="en-US" dirty="0" smtClean="0"/>
              <a:t>Eons</a:t>
            </a:r>
            <a:endParaRPr lang="en-US" dirty="0"/>
          </a:p>
        </p:txBody>
      </p:sp>
      <p:sp>
        <p:nvSpPr>
          <p:cNvPr id="1531911" name="Rectangle 7"/>
          <p:cNvSpPr>
            <a:spLocks noGrp="1" noChangeArrowheads="1"/>
          </p:cNvSpPr>
          <p:nvPr>
            <p:ph idx="1"/>
          </p:nvPr>
        </p:nvSpPr>
        <p:spPr/>
        <p:txBody>
          <a:bodyPr/>
          <a:lstStyle/>
          <a:p>
            <a:r>
              <a:rPr lang="en-US" dirty="0" smtClean="0"/>
              <a:t>Hadean </a:t>
            </a:r>
          </a:p>
          <a:p>
            <a:pPr lvl="1"/>
            <a:r>
              <a:rPr lang="en-US" dirty="0" smtClean="0"/>
              <a:t>“</a:t>
            </a:r>
            <a:r>
              <a:rPr lang="en-US" dirty="0"/>
              <a:t>Hell”  (4.6 to 3.8 Ga).   </a:t>
            </a:r>
          </a:p>
          <a:p>
            <a:pPr lvl="1"/>
            <a:r>
              <a:rPr lang="en-US" dirty="0"/>
              <a:t>Internal differentiation.</a:t>
            </a:r>
          </a:p>
          <a:p>
            <a:pPr lvl="1"/>
            <a:r>
              <a:rPr lang="en-US" dirty="0"/>
              <a:t>Formation of the oceans </a:t>
            </a:r>
            <a:r>
              <a:rPr lang="en-US" dirty="0" smtClean="0"/>
              <a:t/>
            </a:r>
            <a:br>
              <a:rPr lang="en-US" dirty="0" smtClean="0"/>
            </a:br>
            <a:r>
              <a:rPr lang="en-US" dirty="0" smtClean="0"/>
              <a:t>and </a:t>
            </a:r>
            <a:r>
              <a:rPr lang="en-US" dirty="0"/>
              <a:t>secondary </a:t>
            </a:r>
            <a:r>
              <a:rPr lang="en-US" dirty="0" smtClean="0"/>
              <a:t/>
            </a:r>
            <a:br>
              <a:rPr lang="en-US" dirty="0" smtClean="0"/>
            </a:br>
            <a:r>
              <a:rPr lang="en-US" dirty="0" smtClean="0"/>
              <a:t>atmosphere</a:t>
            </a:r>
          </a:p>
          <a:p>
            <a:endParaRPr lang="en-US" dirty="0" smtClean="0"/>
          </a:p>
          <a:p>
            <a:r>
              <a:rPr lang="en-US" dirty="0" err="1" smtClean="0"/>
              <a:t>Archean</a:t>
            </a:r>
            <a:r>
              <a:rPr lang="en-US" dirty="0" smtClean="0"/>
              <a:t> </a:t>
            </a:r>
          </a:p>
          <a:p>
            <a:pPr lvl="1"/>
            <a:r>
              <a:rPr lang="en-US" dirty="0" smtClean="0"/>
              <a:t>“Ancient” (3.8 to 2.5 Ga).</a:t>
            </a:r>
          </a:p>
          <a:p>
            <a:pPr lvl="1"/>
            <a:r>
              <a:rPr lang="en-US" dirty="0" smtClean="0"/>
              <a:t>Birth of continents.</a:t>
            </a:r>
          </a:p>
          <a:p>
            <a:pPr lvl="1"/>
            <a:r>
              <a:rPr lang="en-US" dirty="0" smtClean="0"/>
              <a:t>Appearance of the earliest </a:t>
            </a:r>
            <a:br>
              <a:rPr lang="en-US" dirty="0" smtClean="0"/>
            </a:br>
            <a:r>
              <a:rPr lang="en-US" dirty="0" smtClean="0"/>
              <a:t>life forms.</a:t>
            </a:r>
          </a:p>
        </p:txBody>
      </p:sp>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11</a:t>
            </a:fld>
            <a:r>
              <a:rPr lang="en-US" dirty="0" smtClean="0"/>
              <a:t> / 103</a:t>
            </a:r>
            <a:endParaRPr lang="en-US" dirty="0"/>
          </a:p>
        </p:txBody>
      </p:sp>
      <p:cxnSp>
        <p:nvCxnSpPr>
          <p:cNvPr id="4" name="Elbow Connector 3"/>
          <p:cNvCxnSpPr/>
          <p:nvPr/>
        </p:nvCxnSpPr>
        <p:spPr>
          <a:xfrm>
            <a:off x="596348" y="1815548"/>
            <a:ext cx="5618922" cy="4721777"/>
          </a:xfrm>
          <a:prstGeom prst="bentConnector3">
            <a:avLst>
              <a:gd name="adj1" fmla="val -4245"/>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9" name="Elbow Connector 8"/>
          <p:cNvCxnSpPr/>
          <p:nvPr/>
        </p:nvCxnSpPr>
        <p:spPr>
          <a:xfrm>
            <a:off x="596348" y="4439478"/>
            <a:ext cx="5612297" cy="1915285"/>
          </a:xfrm>
          <a:prstGeom prst="bentConnector3">
            <a:avLst>
              <a:gd name="adj1" fmla="val -59"/>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36431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21158" y="1543305"/>
            <a:ext cx="5118309" cy="5314695"/>
          </a:xfrm>
          <a:prstGeom prst="rect">
            <a:avLst/>
          </a:prstGeom>
        </p:spPr>
      </p:pic>
      <p:sp>
        <p:nvSpPr>
          <p:cNvPr id="1531910" name="Rectangle 6"/>
          <p:cNvSpPr>
            <a:spLocks noGrp="1" noChangeArrowheads="1"/>
          </p:cNvSpPr>
          <p:nvPr>
            <p:ph type="title"/>
          </p:nvPr>
        </p:nvSpPr>
        <p:spPr/>
        <p:txBody>
          <a:bodyPr/>
          <a:lstStyle/>
          <a:p>
            <a:r>
              <a:rPr lang="en-US" dirty="0" smtClean="0"/>
              <a:t>Eons</a:t>
            </a:r>
            <a:endParaRPr lang="en-US" dirty="0"/>
          </a:p>
        </p:txBody>
      </p:sp>
      <p:sp>
        <p:nvSpPr>
          <p:cNvPr id="1531911" name="Rectangle 7"/>
          <p:cNvSpPr>
            <a:spLocks noGrp="1" noChangeArrowheads="1"/>
          </p:cNvSpPr>
          <p:nvPr>
            <p:ph idx="1"/>
          </p:nvPr>
        </p:nvSpPr>
        <p:spPr/>
        <p:txBody>
          <a:bodyPr/>
          <a:lstStyle/>
          <a:p>
            <a:r>
              <a:rPr lang="en-US" dirty="0" smtClean="0"/>
              <a:t>Proterozoic</a:t>
            </a:r>
          </a:p>
          <a:p>
            <a:pPr lvl="1"/>
            <a:r>
              <a:rPr lang="en-US" dirty="0" smtClean="0"/>
              <a:t>“Before </a:t>
            </a:r>
            <a:r>
              <a:rPr lang="en-US" dirty="0"/>
              <a:t>life” (2.5 to 0.542 Ga). </a:t>
            </a:r>
          </a:p>
          <a:p>
            <a:pPr lvl="1"/>
            <a:r>
              <a:rPr lang="en-US" dirty="0"/>
              <a:t>Development of tectonic </a:t>
            </a:r>
            <a:r>
              <a:rPr lang="en-US" dirty="0" smtClean="0"/>
              <a:t/>
            </a:r>
            <a:br>
              <a:rPr lang="en-US" dirty="0" smtClean="0"/>
            </a:br>
            <a:r>
              <a:rPr lang="en-US" dirty="0" smtClean="0"/>
              <a:t>plates </a:t>
            </a:r>
            <a:r>
              <a:rPr lang="en-US" dirty="0"/>
              <a:t>like those of </a:t>
            </a:r>
            <a:r>
              <a:rPr lang="en-US" dirty="0" smtClean="0"/>
              <a:t>today</a:t>
            </a:r>
            <a:r>
              <a:rPr lang="en-US" dirty="0"/>
              <a:t>.</a:t>
            </a:r>
          </a:p>
          <a:p>
            <a:pPr lvl="1"/>
            <a:r>
              <a:rPr lang="en-US" dirty="0"/>
              <a:t>Buildup of </a:t>
            </a:r>
            <a:r>
              <a:rPr lang="en-US" dirty="0" err="1" smtClean="0"/>
              <a:t>atm</a:t>
            </a:r>
            <a:r>
              <a:rPr lang="en-US" dirty="0" smtClean="0"/>
              <a:t> O</a:t>
            </a:r>
            <a:r>
              <a:rPr lang="en-US" baseline="30000" dirty="0" smtClean="0"/>
              <a:t>2</a:t>
            </a:r>
            <a:r>
              <a:rPr lang="en-US" dirty="0"/>
              <a:t>; </a:t>
            </a:r>
            <a:r>
              <a:rPr lang="en-US" dirty="0" smtClean="0"/>
              <a:t/>
            </a:r>
            <a:br>
              <a:rPr lang="en-US" dirty="0" smtClean="0"/>
            </a:br>
            <a:r>
              <a:rPr lang="en-US" dirty="0" smtClean="0"/>
              <a:t>multicellular </a:t>
            </a:r>
            <a:r>
              <a:rPr lang="en-US" dirty="0"/>
              <a:t>life appears</a:t>
            </a:r>
            <a:r>
              <a:rPr lang="en-US" dirty="0" smtClean="0"/>
              <a:t>.</a:t>
            </a:r>
            <a:endParaRPr lang="en-US" dirty="0"/>
          </a:p>
        </p:txBody>
      </p:sp>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12</a:t>
            </a:fld>
            <a:r>
              <a:rPr lang="en-US" dirty="0" smtClean="0"/>
              <a:t> / 103</a:t>
            </a:r>
            <a:endParaRPr lang="en-US" dirty="0"/>
          </a:p>
        </p:txBody>
      </p:sp>
      <p:cxnSp>
        <p:nvCxnSpPr>
          <p:cNvPr id="6" name="Elbow Connector 5"/>
          <p:cNvCxnSpPr/>
          <p:nvPr/>
        </p:nvCxnSpPr>
        <p:spPr>
          <a:xfrm>
            <a:off x="596348" y="1815548"/>
            <a:ext cx="5605669" cy="4439478"/>
          </a:xfrm>
          <a:prstGeom prst="bentConnector3">
            <a:avLst>
              <a:gd name="adj1" fmla="val -118"/>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5120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10" name="Rectangle 6"/>
          <p:cNvSpPr>
            <a:spLocks noGrp="1" noChangeArrowheads="1"/>
          </p:cNvSpPr>
          <p:nvPr>
            <p:ph type="title"/>
          </p:nvPr>
        </p:nvSpPr>
        <p:spPr/>
        <p:txBody>
          <a:bodyPr/>
          <a:lstStyle/>
          <a:p>
            <a:r>
              <a:rPr lang="en-US" dirty="0" smtClean="0"/>
              <a:t>Eons</a:t>
            </a:r>
            <a:endParaRPr lang="en-US" dirty="0"/>
          </a:p>
        </p:txBody>
      </p:sp>
      <p:sp>
        <p:nvSpPr>
          <p:cNvPr id="1531911" name="Rectangle 7"/>
          <p:cNvSpPr>
            <a:spLocks noGrp="1" noChangeArrowheads="1"/>
          </p:cNvSpPr>
          <p:nvPr>
            <p:ph idx="1"/>
          </p:nvPr>
        </p:nvSpPr>
        <p:spPr/>
        <p:txBody>
          <a:bodyPr/>
          <a:lstStyle/>
          <a:p>
            <a:r>
              <a:rPr lang="en-US" dirty="0" smtClean="0"/>
              <a:t>Phanerozoic</a:t>
            </a:r>
          </a:p>
          <a:p>
            <a:pPr lvl="1"/>
            <a:r>
              <a:rPr lang="en-US" dirty="0" smtClean="0"/>
              <a:t>Paleozoic, Mesozoic </a:t>
            </a:r>
            <a:br>
              <a:rPr lang="en-US" dirty="0" smtClean="0"/>
            </a:br>
            <a:r>
              <a:rPr lang="en-US" dirty="0" smtClean="0"/>
              <a:t>&amp; Cenozoic Eras</a:t>
            </a:r>
          </a:p>
          <a:p>
            <a:pPr lvl="1"/>
            <a:r>
              <a:rPr lang="en-US" dirty="0" smtClean="0"/>
              <a:t>“Visible life” </a:t>
            </a:r>
            <a:br>
              <a:rPr lang="en-US" dirty="0" smtClean="0"/>
            </a:br>
            <a:r>
              <a:rPr lang="en-US" dirty="0" smtClean="0"/>
              <a:t>(</a:t>
            </a:r>
            <a:r>
              <a:rPr lang="en-US" dirty="0"/>
              <a:t>542 Ma </a:t>
            </a:r>
            <a:r>
              <a:rPr lang="en-US" dirty="0" smtClean="0"/>
              <a:t>to </a:t>
            </a:r>
            <a:r>
              <a:rPr lang="en-US" dirty="0"/>
              <a:t>the present).</a:t>
            </a:r>
            <a:endParaRPr lang="en-US" dirty="0" smtClean="0"/>
          </a:p>
          <a:p>
            <a:pPr lvl="1"/>
            <a:r>
              <a:rPr lang="en-US" dirty="0" smtClean="0"/>
              <a:t>Marks the 1st </a:t>
            </a:r>
            <a:br>
              <a:rPr lang="en-US" dirty="0" smtClean="0"/>
            </a:br>
            <a:r>
              <a:rPr lang="en-US" dirty="0" smtClean="0"/>
              <a:t>appearance of hard shells.</a:t>
            </a:r>
          </a:p>
          <a:p>
            <a:pPr lvl="1"/>
            <a:r>
              <a:rPr lang="en-US" dirty="0" smtClean="0"/>
              <a:t>Life diversified rapidly </a:t>
            </a:r>
            <a:br>
              <a:rPr lang="en-US" dirty="0" smtClean="0"/>
            </a:br>
            <a:r>
              <a:rPr lang="en-US" dirty="0" smtClean="0"/>
              <a:t>afterward.</a:t>
            </a:r>
          </a:p>
        </p:txBody>
      </p:sp>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13</a:t>
            </a:fld>
            <a:r>
              <a:rPr lang="en-US" dirty="0" smtClean="0"/>
              <a:t> / 103</a:t>
            </a:r>
            <a:endParaRPr lang="en-US" dirty="0"/>
          </a:p>
        </p:txBody>
      </p:sp>
      <p:pic>
        <p:nvPicPr>
          <p:cNvPr id="2" name="Picture 1"/>
          <p:cNvPicPr>
            <a:picLocks noChangeAspect="1"/>
          </p:cNvPicPr>
          <p:nvPr/>
        </p:nvPicPr>
        <p:blipFill>
          <a:blip r:embed="rId3"/>
          <a:stretch>
            <a:fillRect/>
          </a:stretch>
        </p:blipFill>
        <p:spPr>
          <a:xfrm>
            <a:off x="3921158" y="1543305"/>
            <a:ext cx="5118309" cy="5314695"/>
          </a:xfrm>
          <a:prstGeom prst="rect">
            <a:avLst/>
          </a:prstGeom>
        </p:spPr>
      </p:pic>
      <p:cxnSp>
        <p:nvCxnSpPr>
          <p:cNvPr id="8" name="Elbow Connector 7"/>
          <p:cNvCxnSpPr>
            <a:endCxn id="6" idx="1"/>
          </p:cNvCxnSpPr>
          <p:nvPr/>
        </p:nvCxnSpPr>
        <p:spPr>
          <a:xfrm>
            <a:off x="596348" y="1815548"/>
            <a:ext cx="4916556" cy="3432356"/>
          </a:xfrm>
          <a:prstGeom prst="bentConnector3">
            <a:avLst>
              <a:gd name="adj1" fmla="val 135"/>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
        <p:nvSpPr>
          <p:cNvPr id="6" name="Left Brace 5"/>
          <p:cNvSpPr/>
          <p:nvPr/>
        </p:nvSpPr>
        <p:spPr>
          <a:xfrm>
            <a:off x="5512904" y="2067339"/>
            <a:ext cx="808383" cy="3949148"/>
          </a:xfrm>
          <a:prstGeom prst="leftBrace">
            <a:avLst>
              <a:gd name="adj1" fmla="val 8333"/>
              <a:gd name="adj2" fmla="val 80538"/>
            </a:avLst>
          </a:pr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1910" name="Rectangle 6"/>
          <p:cNvSpPr>
            <a:spLocks noGrp="1" noChangeArrowheads="1"/>
          </p:cNvSpPr>
          <p:nvPr>
            <p:ph type="title"/>
          </p:nvPr>
        </p:nvSpPr>
        <p:spPr/>
        <p:txBody>
          <a:bodyPr/>
          <a:lstStyle/>
          <a:p>
            <a:r>
              <a:rPr lang="en-US" dirty="0" smtClean="0"/>
              <a:t>Eras</a:t>
            </a:r>
            <a:endParaRPr lang="en-US" dirty="0"/>
          </a:p>
        </p:txBody>
      </p:sp>
      <p:sp>
        <p:nvSpPr>
          <p:cNvPr id="1531911" name="Rectangle 7"/>
          <p:cNvSpPr>
            <a:spLocks noGrp="1" noChangeArrowheads="1"/>
          </p:cNvSpPr>
          <p:nvPr>
            <p:ph idx="1"/>
          </p:nvPr>
        </p:nvSpPr>
        <p:spPr/>
        <p:txBody>
          <a:bodyPr/>
          <a:lstStyle/>
          <a:p>
            <a:r>
              <a:rPr lang="en-US" dirty="0"/>
              <a:t>Cenozoic – “Recent life.” </a:t>
            </a:r>
          </a:p>
          <a:p>
            <a:pPr lvl="1"/>
            <a:r>
              <a:rPr lang="en-US" dirty="0"/>
              <a:t>65.5 Ma to present.</a:t>
            </a:r>
          </a:p>
          <a:p>
            <a:pPr lvl="1"/>
            <a:r>
              <a:rPr lang="en-US" dirty="0"/>
              <a:t>The “Age of Mammals.”</a:t>
            </a:r>
          </a:p>
          <a:p>
            <a:endParaRPr lang="en-US" dirty="0" smtClean="0"/>
          </a:p>
          <a:p>
            <a:r>
              <a:rPr lang="en-US" dirty="0" smtClean="0"/>
              <a:t>Mesozoic </a:t>
            </a:r>
            <a:r>
              <a:rPr lang="en-US" dirty="0"/>
              <a:t>– “Middle life.”</a:t>
            </a:r>
          </a:p>
          <a:p>
            <a:pPr lvl="1"/>
            <a:r>
              <a:rPr lang="en-US" dirty="0"/>
              <a:t>251 to 65.5 Ma.</a:t>
            </a:r>
          </a:p>
          <a:p>
            <a:pPr lvl="1"/>
            <a:r>
              <a:rPr lang="en-US" dirty="0"/>
              <a:t>The “Age of Dinosaurs.”</a:t>
            </a:r>
          </a:p>
          <a:p>
            <a:endParaRPr lang="en-US" dirty="0" smtClean="0"/>
          </a:p>
          <a:p>
            <a:r>
              <a:rPr lang="en-US" dirty="0" smtClean="0"/>
              <a:t>Paleozoic </a:t>
            </a:r>
            <a:r>
              <a:rPr lang="en-US" dirty="0"/>
              <a:t>– “Ancient life.”</a:t>
            </a:r>
          </a:p>
          <a:p>
            <a:pPr lvl="1"/>
            <a:r>
              <a:rPr lang="en-US" dirty="0"/>
              <a:t>542 to 251 Ma.</a:t>
            </a:r>
          </a:p>
          <a:p>
            <a:pPr lvl="1"/>
            <a:r>
              <a:rPr lang="en-US" dirty="0"/>
              <a:t>Life diversified rapidly.</a:t>
            </a:r>
          </a:p>
        </p:txBody>
      </p:sp>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14</a:t>
            </a:fld>
            <a:r>
              <a:rPr lang="en-US" dirty="0" smtClean="0"/>
              <a:t> / 103</a:t>
            </a:r>
            <a:endParaRPr lang="en-US" dirty="0"/>
          </a:p>
        </p:txBody>
      </p:sp>
      <p:pic>
        <p:nvPicPr>
          <p:cNvPr id="2" name="Picture 1"/>
          <p:cNvPicPr>
            <a:picLocks noChangeAspect="1"/>
          </p:cNvPicPr>
          <p:nvPr/>
        </p:nvPicPr>
        <p:blipFill>
          <a:blip r:embed="rId3"/>
          <a:stretch>
            <a:fillRect/>
          </a:stretch>
        </p:blipFill>
        <p:spPr>
          <a:xfrm>
            <a:off x="3921158" y="1543305"/>
            <a:ext cx="5118309" cy="5314695"/>
          </a:xfrm>
          <a:prstGeom prst="rect">
            <a:avLst/>
          </a:prstGeom>
        </p:spPr>
      </p:pic>
      <p:cxnSp>
        <p:nvCxnSpPr>
          <p:cNvPr id="8" name="Elbow Connector 7"/>
          <p:cNvCxnSpPr/>
          <p:nvPr/>
        </p:nvCxnSpPr>
        <p:spPr>
          <a:xfrm>
            <a:off x="609600" y="3445565"/>
            <a:ext cx="5632174" cy="954157"/>
          </a:xfrm>
          <a:prstGeom prst="bentConnector3">
            <a:avLst>
              <a:gd name="adj1" fmla="val -118"/>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11" name="Elbow Connector 10"/>
          <p:cNvCxnSpPr/>
          <p:nvPr/>
        </p:nvCxnSpPr>
        <p:spPr>
          <a:xfrm>
            <a:off x="609600" y="5060846"/>
            <a:ext cx="5632174" cy="954157"/>
          </a:xfrm>
          <a:prstGeom prst="bentConnector3">
            <a:avLst>
              <a:gd name="adj1" fmla="val -118"/>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12" name="Elbow Connector 11"/>
          <p:cNvCxnSpPr/>
          <p:nvPr/>
        </p:nvCxnSpPr>
        <p:spPr>
          <a:xfrm>
            <a:off x="609600" y="1837829"/>
            <a:ext cx="5632174" cy="954157"/>
          </a:xfrm>
          <a:prstGeom prst="bentConnector3">
            <a:avLst>
              <a:gd name="adj1" fmla="val -118"/>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351184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ime05"/>
          <p:cNvPicPr>
            <a:picLocks noChangeAspect="1" noChangeArrowheads="1"/>
          </p:cNvPicPr>
          <p:nvPr/>
        </p:nvPicPr>
        <p:blipFill>
          <a:blip r:embed="rId3"/>
          <a:srcRect l="56088"/>
          <a:stretch>
            <a:fillRect/>
          </a:stretch>
        </p:blipFill>
        <p:spPr bwMode="auto">
          <a:xfrm>
            <a:off x="3234522" y="0"/>
            <a:ext cx="2013242" cy="6858000"/>
          </a:xfrm>
          <a:prstGeom prst="rect">
            <a:avLst/>
          </a:prstGeom>
          <a:noFill/>
          <a:ln w="9525">
            <a:noFill/>
            <a:miter lim="800000"/>
            <a:headEnd/>
            <a:tailEnd/>
          </a:ln>
        </p:spPr>
      </p:pic>
      <p:sp>
        <p:nvSpPr>
          <p:cNvPr id="121860" name="Line 4"/>
          <p:cNvSpPr>
            <a:spLocks noChangeShapeType="1"/>
          </p:cNvSpPr>
          <p:nvPr/>
        </p:nvSpPr>
        <p:spPr bwMode="auto">
          <a:xfrm>
            <a:off x="5158854" y="586854"/>
            <a:ext cx="875738" cy="479946"/>
          </a:xfrm>
          <a:prstGeom prst="line">
            <a:avLst/>
          </a:prstGeom>
          <a:noFill/>
          <a:ln w="9525">
            <a:solidFill>
              <a:schemeClr val="tx1"/>
            </a:solidFill>
            <a:round/>
            <a:headEnd/>
            <a:tailEnd/>
          </a:ln>
        </p:spPr>
        <p:txBody>
          <a:bodyPr wrap="none" anchor="ctr"/>
          <a:lstStyle/>
          <a:p>
            <a:endParaRPr lang="en-US"/>
          </a:p>
        </p:txBody>
      </p:sp>
      <p:sp>
        <p:nvSpPr>
          <p:cNvPr id="121861" name="Line 5"/>
          <p:cNvSpPr>
            <a:spLocks noChangeShapeType="1"/>
          </p:cNvSpPr>
          <p:nvPr/>
        </p:nvSpPr>
        <p:spPr bwMode="auto">
          <a:xfrm>
            <a:off x="5186148" y="2265528"/>
            <a:ext cx="467443" cy="630072"/>
          </a:xfrm>
          <a:prstGeom prst="line">
            <a:avLst/>
          </a:prstGeom>
          <a:noFill/>
          <a:ln w="9525">
            <a:solidFill>
              <a:schemeClr val="tx1"/>
            </a:solidFill>
            <a:round/>
            <a:headEnd/>
            <a:tailEnd/>
          </a:ln>
        </p:spPr>
        <p:txBody>
          <a:bodyPr wrap="none" anchor="ctr"/>
          <a:lstStyle/>
          <a:p>
            <a:endParaRPr lang="en-US"/>
          </a:p>
        </p:txBody>
      </p:sp>
      <p:sp>
        <p:nvSpPr>
          <p:cNvPr id="121862" name="Line 6"/>
          <p:cNvSpPr>
            <a:spLocks noChangeShapeType="1"/>
          </p:cNvSpPr>
          <p:nvPr/>
        </p:nvSpPr>
        <p:spPr bwMode="auto">
          <a:xfrm>
            <a:off x="5172500" y="4804012"/>
            <a:ext cx="938291" cy="834788"/>
          </a:xfrm>
          <a:prstGeom prst="line">
            <a:avLst/>
          </a:prstGeom>
          <a:noFill/>
          <a:ln w="9525">
            <a:solidFill>
              <a:schemeClr val="tx1"/>
            </a:solidFill>
            <a:round/>
            <a:headEnd/>
            <a:tailEnd/>
          </a:ln>
        </p:spPr>
        <p:txBody>
          <a:bodyPr wrap="none" anchor="ctr"/>
          <a:lstStyle/>
          <a:p>
            <a:endParaRPr lang="en-US"/>
          </a:p>
        </p:txBody>
      </p:sp>
      <p:pic>
        <p:nvPicPr>
          <p:cNvPr id="121866" name="Picture 10" descr="Slide1"/>
          <p:cNvPicPr>
            <a:picLocks noChangeAspect="1" noChangeArrowheads="1"/>
          </p:cNvPicPr>
          <p:nvPr/>
        </p:nvPicPr>
        <p:blipFill>
          <a:blip r:embed="rId4"/>
          <a:srcRect/>
          <a:stretch>
            <a:fillRect/>
          </a:stretch>
        </p:blipFill>
        <p:spPr bwMode="auto">
          <a:xfrm>
            <a:off x="5943600" y="90488"/>
            <a:ext cx="3124200" cy="2043112"/>
          </a:xfrm>
          <a:prstGeom prst="rect">
            <a:avLst/>
          </a:prstGeom>
          <a:noFill/>
          <a:ln w="9525">
            <a:noFill/>
            <a:miter lim="800000"/>
            <a:headEnd/>
            <a:tailEnd/>
          </a:ln>
        </p:spPr>
      </p:pic>
      <p:pic>
        <p:nvPicPr>
          <p:cNvPr id="121867" name="Picture 11" descr="Slide2"/>
          <p:cNvPicPr>
            <a:picLocks noChangeAspect="1" noChangeArrowheads="1"/>
          </p:cNvPicPr>
          <p:nvPr/>
        </p:nvPicPr>
        <p:blipFill>
          <a:blip r:embed="rId5"/>
          <a:srcRect/>
          <a:stretch>
            <a:fillRect/>
          </a:stretch>
        </p:blipFill>
        <p:spPr bwMode="auto">
          <a:xfrm>
            <a:off x="5486400" y="2362200"/>
            <a:ext cx="3124200" cy="2082800"/>
          </a:xfrm>
          <a:prstGeom prst="rect">
            <a:avLst/>
          </a:prstGeom>
          <a:noFill/>
          <a:ln w="9525">
            <a:noFill/>
            <a:miter lim="800000"/>
            <a:headEnd/>
            <a:tailEnd/>
          </a:ln>
        </p:spPr>
      </p:pic>
      <p:pic>
        <p:nvPicPr>
          <p:cNvPr id="121868" name="Picture 12" descr="Slide3"/>
          <p:cNvPicPr>
            <a:picLocks noChangeAspect="1" noChangeArrowheads="1"/>
          </p:cNvPicPr>
          <p:nvPr/>
        </p:nvPicPr>
        <p:blipFill>
          <a:blip r:embed="rId6"/>
          <a:srcRect/>
          <a:stretch>
            <a:fillRect/>
          </a:stretch>
        </p:blipFill>
        <p:spPr bwMode="auto">
          <a:xfrm>
            <a:off x="5943600" y="4699000"/>
            <a:ext cx="3124200" cy="2082800"/>
          </a:xfrm>
          <a:prstGeom prst="rect">
            <a:avLst/>
          </a:prstGeom>
          <a:noFill/>
          <a:ln w="9525">
            <a:noFill/>
            <a:miter lim="800000"/>
            <a:headEnd/>
            <a:tailEnd/>
          </a:ln>
        </p:spPr>
      </p:pic>
      <p:sp>
        <p:nvSpPr>
          <p:cNvPr id="17421" name="Text Box 13"/>
          <p:cNvSpPr txBox="1">
            <a:spLocks noChangeArrowheads="1"/>
          </p:cNvSpPr>
          <p:nvPr/>
        </p:nvSpPr>
        <p:spPr bwMode="auto">
          <a:xfrm>
            <a:off x="6248495" y="6542418"/>
            <a:ext cx="2546350" cy="274638"/>
          </a:xfrm>
          <a:prstGeom prst="rect">
            <a:avLst/>
          </a:prstGeom>
          <a:noFill/>
          <a:ln w="9525">
            <a:noFill/>
            <a:miter lim="800000"/>
            <a:headEnd/>
            <a:tailEnd/>
          </a:ln>
        </p:spPr>
        <p:txBody>
          <a:bodyPr wrap="none">
            <a:spAutoFit/>
          </a:bodyPr>
          <a:lstStyle/>
          <a:p>
            <a:pPr algn="r" eaLnBrk="0" hangingPunct="0"/>
            <a:r>
              <a:rPr lang="en-US" sz="1200">
                <a:solidFill>
                  <a:schemeClr val="bg2"/>
                </a:solidFill>
                <a:ea typeface="ＭＳ Ｐゴシック" pitchFamily="124" charset="-128"/>
              </a:rPr>
              <a:t>© 2008, John Wiley and Sons, Inc.</a:t>
            </a:r>
          </a:p>
        </p:txBody>
      </p:sp>
      <p:sp>
        <p:nvSpPr>
          <p:cNvPr id="19" name="Text Placeholder 18"/>
          <p:cNvSpPr>
            <a:spLocks noGrp="1"/>
          </p:cNvSpPr>
          <p:nvPr>
            <p:ph type="body" sz="half" idx="2"/>
          </p:nvPr>
        </p:nvSpPr>
        <p:spPr>
          <a:xfrm>
            <a:off x="184240" y="370556"/>
            <a:ext cx="3008313" cy="4691063"/>
          </a:xfrm>
        </p:spPr>
        <p:txBody>
          <a:bodyPr/>
          <a:lstStyle/>
          <a:p>
            <a:pPr marL="341313" indent="-341313">
              <a:buFont typeface="Arial" pitchFamily="34" charset="0"/>
              <a:buChar char="•"/>
            </a:pPr>
            <a:endParaRPr lang="en-US" sz="2400" dirty="0" smtClean="0"/>
          </a:p>
          <a:p>
            <a:pPr marL="341313" indent="-341313">
              <a:buFont typeface="Arial" pitchFamily="34" charset="0"/>
              <a:buChar char="•"/>
            </a:pPr>
            <a:r>
              <a:rPr lang="en-US" sz="2400" dirty="0" smtClean="0"/>
              <a:t>Eras are divided into shorter units called periods.</a:t>
            </a:r>
          </a:p>
          <a:p>
            <a:pPr marL="798513" lvl="2" indent="-341313">
              <a:buFont typeface="Arial" pitchFamily="34" charset="0"/>
              <a:buChar char="•"/>
            </a:pPr>
            <a:r>
              <a:rPr lang="en-US" sz="1800" dirty="0" smtClean="0"/>
              <a:t>Cambrian explosion</a:t>
            </a:r>
          </a:p>
          <a:p>
            <a:pPr marL="341313" indent="-341313">
              <a:buFont typeface="Arial" pitchFamily="34" charset="0"/>
              <a:buChar char="•"/>
            </a:pPr>
            <a:endParaRPr lang="en-US" sz="2400" dirty="0" smtClean="0"/>
          </a:p>
          <a:p>
            <a:pPr marL="341313" indent="-341313">
              <a:buFont typeface="Arial" pitchFamily="34" charset="0"/>
              <a:buChar char="•"/>
            </a:pPr>
            <a:r>
              <a:rPr lang="en-US" sz="2400" dirty="0" smtClean="0"/>
              <a:t>Periods are divided into epochs </a:t>
            </a:r>
          </a:p>
          <a:p>
            <a:pPr>
              <a:buFont typeface="Arial" pitchFamily="34" charset="0"/>
              <a:buChar char="•"/>
            </a:pPr>
            <a:endParaRPr lang="en-US" sz="2400" dirty="0"/>
          </a:p>
        </p:txBody>
      </p:sp>
      <p:sp>
        <p:nvSpPr>
          <p:cNvPr id="16" name="Slide Number Placeholder 15"/>
          <p:cNvSpPr>
            <a:spLocks noGrp="1"/>
          </p:cNvSpPr>
          <p:nvPr>
            <p:ph type="sldNum" sz="quarter" idx="4"/>
          </p:nvPr>
        </p:nvSpPr>
        <p:spPr/>
        <p:txBody>
          <a:bodyPr/>
          <a:lstStyle/>
          <a:p>
            <a:pPr>
              <a:defRPr/>
            </a:pPr>
            <a:fld id="{65D50A4A-4502-4CD8-BD79-CAF033D20170}" type="slidenum">
              <a:rPr lang="en-US" smtClean="0"/>
              <a:pPr>
                <a:defRPr/>
              </a:pPr>
              <a:t>15</a:t>
            </a:fld>
            <a:r>
              <a:rPr lang="en-US" dirty="0" smtClean="0"/>
              <a:t> / 103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1862"/>
                                        </p:tgtEl>
                                        <p:attrNameLst>
                                          <p:attrName>style.visibility</p:attrName>
                                        </p:attrNameLst>
                                      </p:cBhvr>
                                      <p:to>
                                        <p:strVal val="visible"/>
                                      </p:to>
                                    </p:set>
                                    <p:animEffect transition="in" filter="wipe(left)">
                                      <p:cBhvr>
                                        <p:cTn id="7" dur="500"/>
                                        <p:tgtEl>
                                          <p:spTgt spid="121862"/>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21868"/>
                                        </p:tgtEl>
                                        <p:attrNameLst>
                                          <p:attrName>style.visibility</p:attrName>
                                        </p:attrNameLst>
                                      </p:cBhvr>
                                      <p:to>
                                        <p:strVal val="visible"/>
                                      </p:to>
                                    </p:set>
                                    <p:anim calcmode="lin" valueType="num">
                                      <p:cBhvr>
                                        <p:cTn id="11" dur="1000" fill="hold"/>
                                        <p:tgtEl>
                                          <p:spTgt spid="121868"/>
                                        </p:tgtEl>
                                        <p:attrNameLst>
                                          <p:attrName>ppt_w</p:attrName>
                                        </p:attrNameLst>
                                      </p:cBhvr>
                                      <p:tavLst>
                                        <p:tav tm="0">
                                          <p:val>
                                            <p:fltVal val="0"/>
                                          </p:val>
                                        </p:tav>
                                        <p:tav tm="100000">
                                          <p:val>
                                            <p:strVal val="#ppt_w"/>
                                          </p:val>
                                        </p:tav>
                                      </p:tavLst>
                                    </p:anim>
                                    <p:anim calcmode="lin" valueType="num">
                                      <p:cBhvr>
                                        <p:cTn id="12" dur="1000" fill="hold"/>
                                        <p:tgtEl>
                                          <p:spTgt spid="12186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1861"/>
                                        </p:tgtEl>
                                        <p:attrNameLst>
                                          <p:attrName>style.visibility</p:attrName>
                                        </p:attrNameLst>
                                      </p:cBhvr>
                                      <p:to>
                                        <p:strVal val="visible"/>
                                      </p:to>
                                    </p:set>
                                    <p:animEffect transition="in" filter="wipe(left)">
                                      <p:cBhvr>
                                        <p:cTn id="17" dur="500"/>
                                        <p:tgtEl>
                                          <p:spTgt spid="121861"/>
                                        </p:tgtEl>
                                      </p:cBhvr>
                                    </p:animEffect>
                                  </p:childTnLst>
                                </p:cTn>
                              </p:par>
                            </p:childTnLst>
                          </p:cTn>
                        </p:par>
                        <p:par>
                          <p:cTn id="18" fill="hold">
                            <p:stCondLst>
                              <p:cond delay="500"/>
                            </p:stCondLst>
                            <p:childTnLst>
                              <p:par>
                                <p:cTn id="19" presetID="23" presetClass="entr" presetSubtype="16" fill="hold" nodeType="afterEffect">
                                  <p:stCondLst>
                                    <p:cond delay="0"/>
                                  </p:stCondLst>
                                  <p:childTnLst>
                                    <p:set>
                                      <p:cBhvr>
                                        <p:cTn id="20" dur="1" fill="hold">
                                          <p:stCondLst>
                                            <p:cond delay="0"/>
                                          </p:stCondLst>
                                        </p:cTn>
                                        <p:tgtEl>
                                          <p:spTgt spid="121867"/>
                                        </p:tgtEl>
                                        <p:attrNameLst>
                                          <p:attrName>style.visibility</p:attrName>
                                        </p:attrNameLst>
                                      </p:cBhvr>
                                      <p:to>
                                        <p:strVal val="visible"/>
                                      </p:to>
                                    </p:set>
                                    <p:anim calcmode="lin" valueType="num">
                                      <p:cBhvr>
                                        <p:cTn id="21" dur="1000" fill="hold"/>
                                        <p:tgtEl>
                                          <p:spTgt spid="121867"/>
                                        </p:tgtEl>
                                        <p:attrNameLst>
                                          <p:attrName>ppt_w</p:attrName>
                                        </p:attrNameLst>
                                      </p:cBhvr>
                                      <p:tavLst>
                                        <p:tav tm="0">
                                          <p:val>
                                            <p:fltVal val="0"/>
                                          </p:val>
                                        </p:tav>
                                        <p:tav tm="100000">
                                          <p:val>
                                            <p:strVal val="#ppt_w"/>
                                          </p:val>
                                        </p:tav>
                                      </p:tavLst>
                                    </p:anim>
                                    <p:anim calcmode="lin" valueType="num">
                                      <p:cBhvr>
                                        <p:cTn id="22" dur="1000" fill="hold"/>
                                        <p:tgtEl>
                                          <p:spTgt spid="121867"/>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1860"/>
                                        </p:tgtEl>
                                        <p:attrNameLst>
                                          <p:attrName>style.visibility</p:attrName>
                                        </p:attrNameLst>
                                      </p:cBhvr>
                                      <p:to>
                                        <p:strVal val="visible"/>
                                      </p:to>
                                    </p:set>
                                    <p:animEffect transition="in" filter="wipe(left)">
                                      <p:cBhvr>
                                        <p:cTn id="27" dur="500"/>
                                        <p:tgtEl>
                                          <p:spTgt spid="121860"/>
                                        </p:tgtEl>
                                      </p:cBhvr>
                                    </p:animEffec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121866"/>
                                        </p:tgtEl>
                                        <p:attrNameLst>
                                          <p:attrName>style.visibility</p:attrName>
                                        </p:attrNameLst>
                                      </p:cBhvr>
                                      <p:to>
                                        <p:strVal val="visible"/>
                                      </p:to>
                                    </p:set>
                                    <p:anim calcmode="lin" valueType="num">
                                      <p:cBhvr>
                                        <p:cTn id="31" dur="1000" fill="hold"/>
                                        <p:tgtEl>
                                          <p:spTgt spid="121866"/>
                                        </p:tgtEl>
                                        <p:attrNameLst>
                                          <p:attrName>ppt_w</p:attrName>
                                        </p:attrNameLst>
                                      </p:cBhvr>
                                      <p:tavLst>
                                        <p:tav tm="0">
                                          <p:val>
                                            <p:fltVal val="0"/>
                                          </p:val>
                                        </p:tav>
                                        <p:tav tm="100000">
                                          <p:val>
                                            <p:strVal val="#ppt_w"/>
                                          </p:val>
                                        </p:tav>
                                      </p:tavLst>
                                    </p:anim>
                                    <p:anim calcmode="lin" valueType="num">
                                      <p:cBhvr>
                                        <p:cTn id="32" dur="1000" fill="hold"/>
                                        <p:tgtEl>
                                          <p:spTgt spid="1218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P spid="121861" grpId="0" animBg="1"/>
      <p:bldP spid="1218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The Cambrian Explosion</a:t>
            </a:r>
          </a:p>
        </p:txBody>
      </p:sp>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16</a:t>
            </a:fld>
            <a:r>
              <a:rPr lang="en-US" dirty="0" smtClean="0"/>
              <a:t> / 103</a:t>
            </a:r>
            <a:endParaRPr lang="en-US" dirty="0"/>
          </a:p>
        </p:txBody>
      </p:sp>
      <p:pic>
        <p:nvPicPr>
          <p:cNvPr id="18438" name="Picture 6"/>
          <p:cNvPicPr>
            <a:picLocks noChangeAspect="1" noChangeArrowheads="1"/>
          </p:cNvPicPr>
          <p:nvPr/>
        </p:nvPicPr>
        <p:blipFill>
          <a:blip r:embed="rId3"/>
          <a:srcRect/>
          <a:stretch>
            <a:fillRect/>
          </a:stretch>
        </p:blipFill>
        <p:spPr bwMode="auto">
          <a:xfrm>
            <a:off x="654777" y="1201000"/>
            <a:ext cx="7820488" cy="5202797"/>
          </a:xfrm>
          <a:prstGeom prst="rect">
            <a:avLst/>
          </a:prstGeom>
          <a:noFill/>
          <a:ln w="9525">
            <a:noFill/>
            <a:miter lim="800000"/>
            <a:headEnd/>
            <a:tailEnd/>
          </a:ln>
          <a:effectLst/>
        </p:spPr>
      </p:pic>
      <p:sp>
        <p:nvSpPr>
          <p:cNvPr id="11" name="TextBox 10"/>
          <p:cNvSpPr txBox="1"/>
          <p:nvPr/>
        </p:nvSpPr>
        <p:spPr>
          <a:xfrm>
            <a:off x="3930555" y="6387153"/>
            <a:ext cx="1268296" cy="307777"/>
          </a:xfrm>
          <a:prstGeom prst="rect">
            <a:avLst/>
          </a:prstGeom>
          <a:noFill/>
        </p:spPr>
        <p:txBody>
          <a:bodyPr wrap="none" rtlCol="0">
            <a:spAutoFit/>
          </a:bodyPr>
          <a:lstStyle/>
          <a:p>
            <a:r>
              <a:rPr lang="en-US" sz="1400" dirty="0" smtClean="0">
                <a:hlinkClick r:id="rId4"/>
              </a:rPr>
              <a:t>Image source</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69" y="5200000"/>
            <a:ext cx="4747595" cy="1143000"/>
          </a:xfrm>
        </p:spPr>
        <p:txBody>
          <a:bodyPr/>
          <a:lstStyle/>
          <a:p>
            <a:r>
              <a:rPr lang="en-US" dirty="0" smtClean="0"/>
              <a:t>So, Where Are We?</a:t>
            </a:r>
            <a:endParaRPr lang="en-US" dirty="0"/>
          </a:p>
        </p:txBody>
      </p:sp>
      <p:sp>
        <p:nvSpPr>
          <p:cNvPr id="5" name="Content Placeholder 4"/>
          <p:cNvSpPr>
            <a:spLocks noGrp="1"/>
          </p:cNvSpPr>
          <p:nvPr>
            <p:ph sz="half" idx="1"/>
          </p:nvPr>
        </p:nvSpPr>
        <p:spPr>
          <a:xfrm>
            <a:off x="4790664" y="1600200"/>
            <a:ext cx="4038600" cy="5257800"/>
          </a:xfrm>
        </p:spPr>
        <p:txBody>
          <a:bodyPr/>
          <a:lstStyle/>
          <a:p>
            <a:endParaRPr lang="en-US" b="1" dirty="0" smtClean="0"/>
          </a:p>
          <a:p>
            <a:endParaRPr lang="en-US" b="1" dirty="0"/>
          </a:p>
          <a:p>
            <a:endParaRPr lang="en-US" b="1" dirty="0" smtClean="0"/>
          </a:p>
          <a:p>
            <a:endParaRPr lang="en-US" b="1" dirty="0"/>
          </a:p>
          <a:p>
            <a:endParaRPr lang="en-US" b="1" dirty="0" smtClean="0"/>
          </a:p>
          <a:p>
            <a:endParaRPr lang="en-US" b="1" dirty="0" smtClean="0"/>
          </a:p>
          <a:p>
            <a:r>
              <a:rPr lang="en-US" b="1" dirty="0" smtClean="0"/>
              <a:t>Eon     </a:t>
            </a:r>
            <a:r>
              <a:rPr lang="en-US" dirty="0" smtClean="0"/>
              <a:t>= </a:t>
            </a:r>
            <a:r>
              <a:rPr lang="en-US" i="1" dirty="0"/>
              <a:t>Phanerozoic</a:t>
            </a:r>
            <a:endParaRPr lang="en-US" i="1" dirty="0" smtClean="0"/>
          </a:p>
          <a:p>
            <a:r>
              <a:rPr lang="en-US" b="1" dirty="0" smtClean="0"/>
              <a:t>Era      </a:t>
            </a:r>
            <a:r>
              <a:rPr lang="en-US" dirty="0" smtClean="0"/>
              <a:t>= </a:t>
            </a:r>
            <a:r>
              <a:rPr lang="en-US" i="1" dirty="0" smtClean="0"/>
              <a:t>Cenozoic</a:t>
            </a:r>
            <a:endParaRPr lang="en-US" b="1" dirty="0" smtClean="0"/>
          </a:p>
          <a:p>
            <a:r>
              <a:rPr lang="en-US" b="1" dirty="0" smtClean="0"/>
              <a:t>Period </a:t>
            </a:r>
            <a:r>
              <a:rPr lang="en-US" dirty="0"/>
              <a:t>= </a:t>
            </a:r>
            <a:r>
              <a:rPr lang="en-US" i="1" dirty="0" smtClean="0"/>
              <a:t>Quaternary</a:t>
            </a:r>
            <a:endParaRPr lang="en-US" i="1" dirty="0"/>
          </a:p>
          <a:p>
            <a:r>
              <a:rPr lang="en-US" b="1" dirty="0" smtClean="0"/>
              <a:t>Epoch </a:t>
            </a:r>
            <a:r>
              <a:rPr lang="en-US" dirty="0"/>
              <a:t>= </a:t>
            </a:r>
            <a:r>
              <a:rPr lang="en-US" i="1" dirty="0" smtClean="0"/>
              <a:t>Holocene</a:t>
            </a:r>
            <a:endParaRPr lang="en-US" i="1" dirty="0"/>
          </a:p>
          <a:p>
            <a:endParaRPr lang="en-US" b="1" dirty="0"/>
          </a:p>
        </p:txBody>
      </p:sp>
      <p:sp>
        <p:nvSpPr>
          <p:cNvPr id="4" name="Slide Number Placeholder 3"/>
          <p:cNvSpPr>
            <a:spLocks noGrp="1"/>
          </p:cNvSpPr>
          <p:nvPr>
            <p:ph type="sldNum" sz="quarter" idx="4"/>
          </p:nvPr>
        </p:nvSpPr>
        <p:spPr/>
        <p:txBody>
          <a:bodyPr/>
          <a:lstStyle/>
          <a:p>
            <a:pPr>
              <a:defRPr/>
            </a:pPr>
            <a:fld id="{65D50A4A-4502-4CD8-BD79-CAF033D20170}" type="slidenum">
              <a:rPr lang="en-US" smtClean="0"/>
              <a:pPr>
                <a:defRPr/>
              </a:pPr>
              <a:t>17</a:t>
            </a:fld>
            <a:r>
              <a:rPr lang="en-US" dirty="0" smtClean="0"/>
              <a:t> / 103</a:t>
            </a:r>
            <a:endParaRPr lang="en-US" dirty="0"/>
          </a:p>
        </p:txBody>
      </p:sp>
      <p:pic>
        <p:nvPicPr>
          <p:cNvPr id="7" name="Picture 6"/>
          <p:cNvPicPr>
            <a:picLocks noChangeAspect="1"/>
          </p:cNvPicPr>
          <p:nvPr/>
        </p:nvPicPr>
        <p:blipFill>
          <a:blip r:embed="rId2"/>
          <a:stretch>
            <a:fillRect/>
          </a:stretch>
        </p:blipFill>
        <p:spPr>
          <a:xfrm>
            <a:off x="871330" y="7194"/>
            <a:ext cx="7401339" cy="4569955"/>
          </a:xfrm>
          <a:prstGeom prst="rect">
            <a:avLst/>
          </a:prstGeom>
        </p:spPr>
      </p:pic>
    </p:spTree>
    <p:extLst>
      <p:ext uri="{BB962C8B-B14F-4D97-AF65-F5344CB8AC3E}">
        <p14:creationId xmlns:p14="http://schemas.microsoft.com/office/powerpoint/2010/main" val="2412932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The Geologic Time Scale</a:t>
            </a:r>
            <a:endParaRPr lang="en-US" dirty="0" smtClean="0"/>
          </a:p>
        </p:txBody>
      </p:sp>
      <p:sp>
        <p:nvSpPr>
          <p:cNvPr id="19459" name="Rectangle 3"/>
          <p:cNvSpPr>
            <a:spLocks noGrp="1" noChangeArrowheads="1"/>
          </p:cNvSpPr>
          <p:nvPr>
            <p:ph idx="1"/>
          </p:nvPr>
        </p:nvSpPr>
        <p:spPr/>
        <p:txBody>
          <a:bodyPr/>
          <a:lstStyle/>
          <a:p>
            <a:r>
              <a:rPr lang="en-US" smtClean="0"/>
              <a:t>Difficulties in dating the time scale</a:t>
            </a:r>
          </a:p>
          <a:p>
            <a:pPr lvl="1"/>
            <a:r>
              <a:rPr lang="en-US" smtClean="0"/>
              <a:t>Not all rocks are datable (sedimentary ages are rarely reliable)</a:t>
            </a:r>
          </a:p>
          <a:p>
            <a:pPr lvl="1"/>
            <a:r>
              <a:rPr lang="en-US" smtClean="0"/>
              <a:t>Materials are often used to bracket events and arrive at ages</a:t>
            </a:r>
          </a:p>
        </p:txBody>
      </p:sp>
      <p:sp>
        <p:nvSpPr>
          <p:cNvPr id="8" name="Slide Number Placeholder 7"/>
          <p:cNvSpPr>
            <a:spLocks noGrp="1"/>
          </p:cNvSpPr>
          <p:nvPr>
            <p:ph type="sldNum" sz="quarter" idx="4"/>
          </p:nvPr>
        </p:nvSpPr>
        <p:spPr/>
        <p:txBody>
          <a:bodyPr/>
          <a:lstStyle/>
          <a:p>
            <a:fld id="{65D50A4A-4502-4CD8-BD79-CAF033D20170}" type="slidenum">
              <a:rPr lang="en-US" smtClean="0"/>
              <a:pPr/>
              <a:t>18</a:t>
            </a:fld>
            <a:r>
              <a:rPr lang="en-US" dirty="0" smtClean="0"/>
              <a:t> / 103</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Dating the Earth</a:t>
            </a:r>
          </a:p>
        </p:txBody>
      </p:sp>
      <p:sp>
        <p:nvSpPr>
          <p:cNvPr id="21507" name="Rectangle 3"/>
          <p:cNvSpPr>
            <a:spLocks noGrp="1" noChangeArrowheads="1"/>
          </p:cNvSpPr>
          <p:nvPr>
            <p:ph idx="1"/>
          </p:nvPr>
        </p:nvSpPr>
        <p:spPr/>
        <p:txBody>
          <a:bodyPr/>
          <a:lstStyle/>
          <a:p>
            <a:pPr algn="ctr">
              <a:buNone/>
            </a:pPr>
            <a:endParaRPr lang="en-US" b="1" dirty="0" smtClean="0">
              <a:solidFill>
                <a:srgbClr val="C00000"/>
              </a:solidFill>
            </a:endParaRPr>
          </a:p>
          <a:p>
            <a:pPr algn="ctr">
              <a:buNone/>
            </a:pPr>
            <a:r>
              <a:rPr lang="en-US" b="1" dirty="0" smtClean="0">
                <a:solidFill>
                  <a:srgbClr val="C00000"/>
                </a:solidFill>
              </a:rPr>
              <a:t>Relative dating  </a:t>
            </a:r>
          </a:p>
          <a:p>
            <a:pPr lvl="1" algn="ctr">
              <a:buNone/>
            </a:pPr>
            <a:r>
              <a:rPr lang="en-US" dirty="0" smtClean="0"/>
              <a:t>Placing rocks and events in sequence </a:t>
            </a:r>
          </a:p>
          <a:p>
            <a:pPr algn="ctr">
              <a:buNone/>
            </a:pPr>
            <a:endParaRPr lang="en-US" dirty="0" smtClean="0"/>
          </a:p>
          <a:p>
            <a:pPr algn="ctr">
              <a:buNone/>
            </a:pPr>
            <a:endParaRPr lang="en-US" b="1" dirty="0" smtClean="0">
              <a:solidFill>
                <a:srgbClr val="C00000"/>
              </a:solidFill>
            </a:endParaRPr>
          </a:p>
          <a:p>
            <a:pPr algn="ctr">
              <a:buNone/>
            </a:pPr>
            <a:r>
              <a:rPr lang="en-US" b="1" dirty="0" smtClean="0">
                <a:solidFill>
                  <a:srgbClr val="C00000"/>
                </a:solidFill>
              </a:rPr>
              <a:t>Radiometric dating</a:t>
            </a:r>
          </a:p>
          <a:p>
            <a:pPr lvl="1" algn="ctr">
              <a:buNone/>
            </a:pPr>
            <a:r>
              <a:rPr lang="en-US" dirty="0" smtClean="0"/>
              <a:t>Uses the half-lives of radioactive elements to yield numerical dates</a:t>
            </a:r>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19</a:t>
            </a:fld>
            <a:r>
              <a:rPr lang="en-US" dirty="0" smtClean="0"/>
              <a:t> / 103</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title"/>
          </p:nvPr>
        </p:nvSpPr>
        <p:spPr/>
        <p:txBody>
          <a:bodyPr/>
          <a:lstStyle/>
          <a:p>
            <a:r>
              <a:rPr lang="en-US" smtClean="0"/>
              <a:t>Geologic Time</a:t>
            </a:r>
          </a:p>
        </p:txBody>
      </p:sp>
      <p:sp>
        <p:nvSpPr>
          <p:cNvPr id="4099" name="Rectangle 6"/>
          <p:cNvSpPr>
            <a:spLocks noGrp="1" noChangeArrowheads="1"/>
          </p:cNvSpPr>
          <p:nvPr>
            <p:ph idx="1"/>
          </p:nvPr>
        </p:nvSpPr>
        <p:spPr/>
        <p:txBody>
          <a:bodyPr/>
          <a:lstStyle/>
          <a:p>
            <a:pPr algn="ctr">
              <a:buNone/>
            </a:pPr>
            <a:r>
              <a:rPr lang="en-US" dirty="0" smtClean="0"/>
              <a:t>Discovering the magnitude of the Earth’s past was a momentous discovery in the history of humanity.</a:t>
            </a:r>
          </a:p>
          <a:p>
            <a:pPr algn="ctr">
              <a:buNone/>
            </a:pPr>
            <a:r>
              <a:rPr lang="en-US" dirty="0" smtClean="0"/>
              <a:t>This discovery forever altered our perception of ourselves within nature and the Universe.</a:t>
            </a:r>
          </a:p>
        </p:txBody>
      </p:sp>
      <p:pic>
        <p:nvPicPr>
          <p:cNvPr id="4100" name="Picture 7"/>
          <p:cNvPicPr>
            <a:picLocks noChangeAspect="1" noChangeArrowheads="1"/>
          </p:cNvPicPr>
          <p:nvPr/>
        </p:nvPicPr>
        <p:blipFill>
          <a:blip r:embed="rId3"/>
          <a:srcRect/>
          <a:stretch>
            <a:fillRect/>
          </a:stretch>
        </p:blipFill>
        <p:spPr bwMode="auto">
          <a:xfrm>
            <a:off x="627792" y="3260626"/>
            <a:ext cx="7862248" cy="3216374"/>
          </a:xfrm>
          <a:prstGeom prst="rect">
            <a:avLst/>
          </a:prstGeom>
          <a:noFill/>
          <a:ln w="12700">
            <a:solidFill>
              <a:schemeClr val="tx1"/>
            </a:solidFill>
            <a:miter lim="800000"/>
            <a:headEnd/>
            <a:tailEnd/>
          </a:ln>
        </p:spPr>
      </p:pic>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2</a:t>
            </a:fld>
            <a:r>
              <a:rPr lang="en-US" dirty="0" smtClean="0"/>
              <a:t> / 103</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8"/>
          <p:cNvPicPr>
            <a:picLocks noChangeAspect="1" noChangeArrowheads="1"/>
          </p:cNvPicPr>
          <p:nvPr/>
        </p:nvPicPr>
        <p:blipFill>
          <a:blip r:embed="rId3"/>
          <a:srcRect/>
          <a:stretch>
            <a:fillRect/>
          </a:stretch>
        </p:blipFill>
        <p:spPr bwMode="auto">
          <a:xfrm>
            <a:off x="3581400" y="1217613"/>
            <a:ext cx="5262563" cy="5524500"/>
          </a:xfrm>
          <a:prstGeom prst="rect">
            <a:avLst/>
          </a:prstGeom>
          <a:noFill/>
          <a:ln w="12700">
            <a:noFill/>
            <a:miter lim="800000"/>
            <a:headEnd/>
            <a:tailEnd/>
          </a:ln>
        </p:spPr>
      </p:pic>
      <p:sp>
        <p:nvSpPr>
          <p:cNvPr id="22531" name="Rectangle 6"/>
          <p:cNvSpPr>
            <a:spLocks noGrp="1" noChangeArrowheads="1"/>
          </p:cNvSpPr>
          <p:nvPr>
            <p:ph type="title"/>
          </p:nvPr>
        </p:nvSpPr>
        <p:spPr/>
        <p:txBody>
          <a:bodyPr/>
          <a:lstStyle/>
          <a:p>
            <a:r>
              <a:rPr lang="en-US" smtClean="0"/>
              <a:t>Relative vs. Absolute</a:t>
            </a:r>
          </a:p>
        </p:txBody>
      </p:sp>
      <p:sp>
        <p:nvSpPr>
          <p:cNvPr id="22532" name="Rectangle 7"/>
          <p:cNvSpPr>
            <a:spLocks noGrp="1" noChangeArrowheads="1"/>
          </p:cNvSpPr>
          <p:nvPr>
            <p:ph idx="1"/>
          </p:nvPr>
        </p:nvSpPr>
        <p:spPr>
          <a:xfrm>
            <a:off x="457200" y="1600200"/>
            <a:ext cx="3132161" cy="4525963"/>
          </a:xfrm>
        </p:spPr>
        <p:txBody>
          <a:bodyPr/>
          <a:lstStyle/>
          <a:p>
            <a:pPr marL="0" indent="0">
              <a:buNone/>
            </a:pPr>
            <a:endParaRPr lang="en-US" dirty="0" smtClean="0"/>
          </a:p>
          <a:p>
            <a:pPr marL="0" indent="0">
              <a:buNone/>
            </a:pPr>
            <a:r>
              <a:rPr lang="en-US" b="1" dirty="0" smtClean="0">
                <a:solidFill>
                  <a:srgbClr val="C00000"/>
                </a:solidFill>
              </a:rPr>
              <a:t>Relative ages </a:t>
            </a:r>
            <a:r>
              <a:rPr lang="en-US" dirty="0" smtClean="0"/>
              <a:t>assign order to events.</a:t>
            </a:r>
          </a:p>
          <a:p>
            <a:pPr>
              <a:buNone/>
            </a:pPr>
            <a:endParaRPr lang="en-US" dirty="0" smtClean="0"/>
          </a:p>
          <a:p>
            <a:pPr marL="0" indent="0">
              <a:buNone/>
            </a:pPr>
            <a:r>
              <a:rPr lang="en-US" b="1" dirty="0" smtClean="0">
                <a:solidFill>
                  <a:srgbClr val="C00000"/>
                </a:solidFill>
              </a:rPr>
              <a:t>Numerical ages </a:t>
            </a:r>
            <a:r>
              <a:rPr lang="en-US" dirty="0" smtClean="0"/>
              <a:t>assign exact dates to events.</a:t>
            </a:r>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20</a:t>
            </a:fld>
            <a:r>
              <a:rPr lang="en-US" dirty="0" smtClean="0"/>
              <a:t> / 103</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Five Fundamental Geologic Events are "ordered" by Relative Dating. </a:t>
            </a:r>
            <a:endParaRPr lang="en-US" sz="4000" dirty="0"/>
          </a:p>
        </p:txBody>
      </p:sp>
      <p:pic>
        <p:nvPicPr>
          <p:cNvPr id="5" name="Picture 4" descr="figure 13.5c.jpg"/>
          <p:cNvPicPr>
            <a:picLocks noChangeAspect="1"/>
          </p:cNvPicPr>
          <p:nvPr/>
        </p:nvPicPr>
        <p:blipFill>
          <a:blip r:embed="rId3"/>
          <a:stretch>
            <a:fillRect/>
          </a:stretch>
        </p:blipFill>
        <p:spPr>
          <a:xfrm>
            <a:off x="5527964" y="1587552"/>
            <a:ext cx="3256372" cy="4889447"/>
          </a:xfrm>
          <a:prstGeom prst="rect">
            <a:avLst/>
          </a:prstGeom>
        </p:spPr>
      </p:pic>
      <p:sp>
        <p:nvSpPr>
          <p:cNvPr id="8" name="Rectangle 7"/>
          <p:cNvSpPr/>
          <p:nvPr/>
        </p:nvSpPr>
        <p:spPr>
          <a:xfrm>
            <a:off x="270165" y="1870364"/>
            <a:ext cx="4089400" cy="4093428"/>
          </a:xfrm>
          <a:prstGeom prst="rect">
            <a:avLst/>
          </a:prstGeom>
          <a:ln w="57150" cmpd="sng">
            <a:noFill/>
          </a:ln>
        </p:spPr>
        <p:txBody>
          <a:bodyPr wrap="square">
            <a:spAutoFit/>
          </a:bodyPr>
          <a:lstStyle/>
          <a:p>
            <a:pPr>
              <a:buClr>
                <a:srgbClr val="A2122E"/>
              </a:buClr>
            </a:pPr>
            <a:endParaRPr lang="en-US" sz="2000" b="1" dirty="0" smtClean="0"/>
          </a:p>
          <a:p>
            <a:pPr>
              <a:buClr>
                <a:srgbClr val="A2122E"/>
              </a:buClr>
            </a:pPr>
            <a:r>
              <a:rPr lang="en-US" sz="2400" b="1" u="sng" dirty="0" smtClean="0">
                <a:solidFill>
                  <a:srgbClr val="A2122E"/>
                </a:solidFill>
              </a:rPr>
              <a:t>Intrusion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Erosion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Deposition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Faulting</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Rock Deformation</a:t>
            </a:r>
          </a:p>
          <a:p>
            <a:pPr>
              <a:buClr>
                <a:srgbClr val="A2122E"/>
              </a:buClr>
            </a:pPr>
            <a:endParaRPr lang="en-US" sz="2000" b="1" dirty="0" smtClean="0"/>
          </a:p>
          <a:p>
            <a:pPr>
              <a:buClr>
                <a:srgbClr val="A2122E"/>
              </a:buClr>
            </a:pPr>
            <a:endParaRPr lang="en-US" sz="2000" b="1" dirty="0" smtClean="0"/>
          </a:p>
        </p:txBody>
      </p:sp>
      <p:sp>
        <p:nvSpPr>
          <p:cNvPr id="9"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21</a:t>
            </a:fld>
            <a:r>
              <a:rPr lang="en-US" dirty="0" smtClean="0"/>
              <a:t> / 103</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165" y="1870364"/>
            <a:ext cx="4089400" cy="4093428"/>
          </a:xfrm>
          <a:prstGeom prst="rect">
            <a:avLst/>
          </a:prstGeom>
          <a:ln w="57150" cmpd="sng">
            <a:noFill/>
          </a:ln>
        </p:spPr>
        <p:txBody>
          <a:bodyPr wrap="square">
            <a:spAutoFit/>
          </a:bodyPr>
          <a:lstStyle/>
          <a:p>
            <a:pPr>
              <a:buClr>
                <a:srgbClr val="A2122E"/>
              </a:buClr>
            </a:pPr>
            <a:endParaRPr lang="en-US" sz="2000" b="1" dirty="0" smtClean="0"/>
          </a:p>
          <a:p>
            <a:pPr>
              <a:buClr>
                <a:srgbClr val="A2122E"/>
              </a:buClr>
            </a:pPr>
            <a:r>
              <a:rPr lang="en-US" sz="2400" b="1" dirty="0" smtClean="0">
                <a:solidFill>
                  <a:srgbClr val="A2122E"/>
                </a:solidFill>
              </a:rPr>
              <a:t>Intrusion</a:t>
            </a:r>
          </a:p>
          <a:p>
            <a:pPr>
              <a:buClr>
                <a:srgbClr val="A2122E"/>
              </a:buClr>
            </a:pPr>
            <a:endParaRPr lang="en-US" sz="2200" b="1" dirty="0" smtClean="0">
              <a:solidFill>
                <a:srgbClr val="A2122E"/>
              </a:solidFill>
            </a:endParaRPr>
          </a:p>
          <a:p>
            <a:pPr>
              <a:buClr>
                <a:srgbClr val="A2122E"/>
              </a:buClr>
            </a:pPr>
            <a:r>
              <a:rPr lang="en-US" sz="2200" b="1" u="sng" dirty="0" smtClean="0">
                <a:solidFill>
                  <a:srgbClr val="A2122E"/>
                </a:solidFill>
              </a:rPr>
              <a:t>Erosion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Deposition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Faulting</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Rock Deformation</a:t>
            </a:r>
          </a:p>
          <a:p>
            <a:pPr>
              <a:buClr>
                <a:srgbClr val="A2122E"/>
              </a:buClr>
            </a:pPr>
            <a:endParaRPr lang="en-US" sz="2000" b="1" dirty="0" smtClean="0"/>
          </a:p>
          <a:p>
            <a:pPr>
              <a:buClr>
                <a:srgbClr val="A2122E"/>
              </a:buClr>
            </a:pPr>
            <a:endParaRPr lang="en-US" sz="2000" b="1" dirty="0" smtClean="0"/>
          </a:p>
        </p:txBody>
      </p:sp>
      <p:sp>
        <p:nvSpPr>
          <p:cNvPr id="3" name="Title 2"/>
          <p:cNvSpPr>
            <a:spLocks noGrp="1"/>
          </p:cNvSpPr>
          <p:nvPr>
            <p:ph type="title"/>
          </p:nvPr>
        </p:nvSpPr>
        <p:spPr/>
        <p:txBody>
          <a:bodyPr/>
          <a:lstStyle/>
          <a:p>
            <a:r>
              <a:rPr lang="en-US" sz="4000" dirty="0" smtClean="0"/>
              <a:t>Five Fundamental Geologic Events are "ordered" by Relative Dating. </a:t>
            </a:r>
            <a:endParaRPr lang="en-US" sz="4000" dirty="0"/>
          </a:p>
        </p:txBody>
      </p:sp>
      <p:pic>
        <p:nvPicPr>
          <p:cNvPr id="6" name="Picture 5" descr="figure 13.5b.jpg"/>
          <p:cNvPicPr>
            <a:picLocks noChangeAspect="1"/>
          </p:cNvPicPr>
          <p:nvPr/>
        </p:nvPicPr>
        <p:blipFill>
          <a:blip r:embed="rId3"/>
          <a:stretch>
            <a:fillRect/>
          </a:stretch>
        </p:blipFill>
        <p:spPr>
          <a:xfrm>
            <a:off x="3124200" y="1835750"/>
            <a:ext cx="5835442" cy="4319350"/>
          </a:xfrm>
          <a:prstGeom prst="rect">
            <a:avLst/>
          </a:prstGeom>
        </p:spPr>
      </p:pic>
      <p:sp>
        <p:nvSpPr>
          <p:cNvPr id="7"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22</a:t>
            </a:fld>
            <a:r>
              <a:rPr lang="en-US" dirty="0" smtClean="0"/>
              <a:t> / 103</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165" y="1870364"/>
            <a:ext cx="4089400" cy="4093428"/>
          </a:xfrm>
          <a:prstGeom prst="rect">
            <a:avLst/>
          </a:prstGeom>
          <a:ln w="57150" cmpd="sng">
            <a:noFill/>
          </a:ln>
        </p:spPr>
        <p:txBody>
          <a:bodyPr wrap="square">
            <a:spAutoFit/>
          </a:bodyPr>
          <a:lstStyle/>
          <a:p>
            <a:pPr>
              <a:buClr>
                <a:srgbClr val="A2122E"/>
              </a:buClr>
            </a:pPr>
            <a:endParaRPr lang="en-US" sz="2000" b="1" dirty="0" smtClean="0"/>
          </a:p>
          <a:p>
            <a:pPr>
              <a:buClr>
                <a:srgbClr val="A2122E"/>
              </a:buClr>
            </a:pPr>
            <a:r>
              <a:rPr lang="en-US" sz="2400" b="1" dirty="0" smtClean="0">
                <a:solidFill>
                  <a:srgbClr val="A2122E"/>
                </a:solidFill>
              </a:rPr>
              <a:t>Intrusion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Erosion</a:t>
            </a:r>
          </a:p>
          <a:p>
            <a:pPr>
              <a:buClr>
                <a:srgbClr val="A2122E"/>
              </a:buClr>
            </a:pPr>
            <a:endParaRPr lang="en-US" sz="2200" b="1" dirty="0" smtClean="0">
              <a:solidFill>
                <a:srgbClr val="A2122E"/>
              </a:solidFill>
            </a:endParaRPr>
          </a:p>
          <a:p>
            <a:pPr>
              <a:buClr>
                <a:srgbClr val="A2122E"/>
              </a:buClr>
            </a:pPr>
            <a:r>
              <a:rPr lang="en-US" sz="2200" b="1" u="sng" dirty="0" smtClean="0">
                <a:solidFill>
                  <a:srgbClr val="A2122E"/>
                </a:solidFill>
              </a:rPr>
              <a:t>Deposition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Faulting</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Rock Deformation</a:t>
            </a:r>
          </a:p>
          <a:p>
            <a:pPr>
              <a:buClr>
                <a:srgbClr val="A2122E"/>
              </a:buClr>
            </a:pPr>
            <a:endParaRPr lang="en-US" sz="2000" b="1" dirty="0" smtClean="0"/>
          </a:p>
          <a:p>
            <a:pPr>
              <a:buClr>
                <a:srgbClr val="A2122E"/>
              </a:buClr>
            </a:pPr>
            <a:endParaRPr lang="en-US" sz="2000" b="1" dirty="0" smtClean="0"/>
          </a:p>
        </p:txBody>
      </p:sp>
      <p:sp>
        <p:nvSpPr>
          <p:cNvPr id="3" name="Title 2"/>
          <p:cNvSpPr>
            <a:spLocks noGrp="1"/>
          </p:cNvSpPr>
          <p:nvPr>
            <p:ph type="title"/>
          </p:nvPr>
        </p:nvSpPr>
        <p:spPr/>
        <p:txBody>
          <a:bodyPr/>
          <a:lstStyle/>
          <a:p>
            <a:r>
              <a:rPr lang="en-US" sz="4000" dirty="0" smtClean="0"/>
              <a:t>Five Fundamental Geologic Events are "ordered" by Relative Dating. </a:t>
            </a:r>
            <a:endParaRPr lang="en-US" sz="4000" dirty="0"/>
          </a:p>
        </p:txBody>
      </p:sp>
      <p:pic>
        <p:nvPicPr>
          <p:cNvPr id="5" name="Picture 4" descr="figure 13.5a.jpg"/>
          <p:cNvPicPr>
            <a:picLocks noChangeAspect="1"/>
          </p:cNvPicPr>
          <p:nvPr/>
        </p:nvPicPr>
        <p:blipFill>
          <a:blip r:embed="rId3"/>
          <a:stretch>
            <a:fillRect/>
          </a:stretch>
        </p:blipFill>
        <p:spPr>
          <a:xfrm>
            <a:off x="2939960" y="2022763"/>
            <a:ext cx="6071305" cy="4033081"/>
          </a:xfrm>
          <a:prstGeom prst="rect">
            <a:avLst/>
          </a:prstGeom>
        </p:spPr>
      </p:pic>
      <p:sp>
        <p:nvSpPr>
          <p:cNvPr id="7"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23</a:t>
            </a:fld>
            <a:r>
              <a:rPr lang="en-US" dirty="0" smtClean="0"/>
              <a:t> / 103</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165" y="1870364"/>
            <a:ext cx="4089400" cy="4093428"/>
          </a:xfrm>
          <a:prstGeom prst="rect">
            <a:avLst/>
          </a:prstGeom>
          <a:ln w="57150" cmpd="sng">
            <a:noFill/>
          </a:ln>
        </p:spPr>
        <p:txBody>
          <a:bodyPr wrap="square">
            <a:spAutoFit/>
          </a:bodyPr>
          <a:lstStyle/>
          <a:p>
            <a:pPr>
              <a:buClr>
                <a:srgbClr val="A2122E"/>
              </a:buClr>
            </a:pPr>
            <a:endParaRPr lang="en-US" sz="2000" b="1" dirty="0" smtClean="0"/>
          </a:p>
          <a:p>
            <a:pPr>
              <a:buClr>
                <a:srgbClr val="A2122E"/>
              </a:buClr>
            </a:pPr>
            <a:r>
              <a:rPr lang="en-US" sz="2400" b="1" dirty="0" smtClean="0">
                <a:solidFill>
                  <a:srgbClr val="A2122E"/>
                </a:solidFill>
              </a:rPr>
              <a:t>Intrusion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Erosion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Deposition</a:t>
            </a:r>
          </a:p>
          <a:p>
            <a:pPr>
              <a:buClr>
                <a:srgbClr val="A2122E"/>
              </a:buClr>
            </a:pPr>
            <a:endParaRPr lang="en-US" sz="2200" b="1" dirty="0" smtClean="0">
              <a:solidFill>
                <a:srgbClr val="A2122E"/>
              </a:solidFill>
            </a:endParaRPr>
          </a:p>
          <a:p>
            <a:pPr>
              <a:buClr>
                <a:srgbClr val="A2122E"/>
              </a:buClr>
            </a:pPr>
            <a:r>
              <a:rPr lang="en-US" sz="2200" b="1" u="sng" dirty="0" smtClean="0">
                <a:solidFill>
                  <a:srgbClr val="A2122E"/>
                </a:solidFill>
              </a:rPr>
              <a:t>Faulting</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Rock Deformation</a:t>
            </a:r>
          </a:p>
          <a:p>
            <a:pPr>
              <a:buClr>
                <a:srgbClr val="A2122E"/>
              </a:buClr>
            </a:pPr>
            <a:endParaRPr lang="en-US" sz="2000" b="1" dirty="0" smtClean="0"/>
          </a:p>
          <a:p>
            <a:pPr>
              <a:buClr>
                <a:srgbClr val="A2122E"/>
              </a:buClr>
            </a:pPr>
            <a:endParaRPr lang="en-US" sz="2000" b="1" dirty="0" smtClean="0"/>
          </a:p>
        </p:txBody>
      </p:sp>
      <p:sp>
        <p:nvSpPr>
          <p:cNvPr id="3" name="Title 2"/>
          <p:cNvSpPr>
            <a:spLocks noGrp="1"/>
          </p:cNvSpPr>
          <p:nvPr>
            <p:ph type="title"/>
          </p:nvPr>
        </p:nvSpPr>
        <p:spPr/>
        <p:txBody>
          <a:bodyPr/>
          <a:lstStyle/>
          <a:p>
            <a:r>
              <a:rPr lang="en-US" sz="4000" dirty="0" smtClean="0"/>
              <a:t>Five Fundamental Geologic Events are "ordered" by Relative Dating. </a:t>
            </a:r>
            <a:endParaRPr lang="en-US" sz="4000" dirty="0"/>
          </a:p>
        </p:txBody>
      </p:sp>
      <p:pic>
        <p:nvPicPr>
          <p:cNvPr id="5" name="Picture 4" descr="figure 13.5d.jpg"/>
          <p:cNvPicPr>
            <a:picLocks noChangeAspect="1"/>
          </p:cNvPicPr>
          <p:nvPr/>
        </p:nvPicPr>
        <p:blipFill>
          <a:blip r:embed="rId3"/>
          <a:stretch>
            <a:fillRect/>
          </a:stretch>
        </p:blipFill>
        <p:spPr>
          <a:xfrm>
            <a:off x="3089564" y="2051302"/>
            <a:ext cx="5902036" cy="3975443"/>
          </a:xfrm>
          <a:prstGeom prst="rect">
            <a:avLst/>
          </a:prstGeom>
        </p:spPr>
      </p:pic>
      <p:sp>
        <p:nvSpPr>
          <p:cNvPr id="7"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24</a:t>
            </a:fld>
            <a:r>
              <a:rPr lang="en-US" dirty="0" smtClean="0"/>
              <a:t> / 103</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165" y="1870364"/>
            <a:ext cx="4089400" cy="4093428"/>
          </a:xfrm>
          <a:prstGeom prst="rect">
            <a:avLst/>
          </a:prstGeom>
          <a:ln w="57150" cmpd="sng">
            <a:noFill/>
          </a:ln>
        </p:spPr>
        <p:txBody>
          <a:bodyPr wrap="square">
            <a:spAutoFit/>
          </a:bodyPr>
          <a:lstStyle/>
          <a:p>
            <a:pPr>
              <a:buClr>
                <a:srgbClr val="A2122E"/>
              </a:buClr>
            </a:pPr>
            <a:endParaRPr lang="en-US" sz="2000" b="1" dirty="0" smtClean="0"/>
          </a:p>
          <a:p>
            <a:pPr>
              <a:buClr>
                <a:srgbClr val="A2122E"/>
              </a:buClr>
            </a:pPr>
            <a:r>
              <a:rPr lang="en-US" sz="2400" b="1" dirty="0" smtClean="0">
                <a:solidFill>
                  <a:srgbClr val="A2122E"/>
                </a:solidFill>
              </a:rPr>
              <a:t>Intrusion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Erosion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Deposition</a:t>
            </a:r>
          </a:p>
          <a:p>
            <a:pPr>
              <a:buClr>
                <a:srgbClr val="A2122E"/>
              </a:buClr>
            </a:pPr>
            <a:endParaRPr lang="en-US" sz="2200" b="1" dirty="0" smtClean="0">
              <a:solidFill>
                <a:srgbClr val="A2122E"/>
              </a:solidFill>
            </a:endParaRPr>
          </a:p>
          <a:p>
            <a:pPr>
              <a:buClr>
                <a:srgbClr val="A2122E"/>
              </a:buClr>
            </a:pPr>
            <a:r>
              <a:rPr lang="en-US" sz="2200" b="1" dirty="0" smtClean="0">
                <a:solidFill>
                  <a:srgbClr val="A2122E"/>
                </a:solidFill>
              </a:rPr>
              <a:t>Faulting</a:t>
            </a:r>
          </a:p>
          <a:p>
            <a:pPr>
              <a:buClr>
                <a:srgbClr val="A2122E"/>
              </a:buClr>
            </a:pPr>
            <a:endParaRPr lang="en-US" sz="2200" b="1" dirty="0" smtClean="0">
              <a:solidFill>
                <a:srgbClr val="A2122E"/>
              </a:solidFill>
            </a:endParaRPr>
          </a:p>
          <a:p>
            <a:pPr>
              <a:buClr>
                <a:srgbClr val="A2122E"/>
              </a:buClr>
            </a:pPr>
            <a:r>
              <a:rPr lang="en-US" sz="2200" b="1" u="sng" dirty="0" smtClean="0">
                <a:solidFill>
                  <a:srgbClr val="A2122E"/>
                </a:solidFill>
              </a:rPr>
              <a:t>Rock Deformation</a:t>
            </a:r>
          </a:p>
          <a:p>
            <a:pPr>
              <a:buClr>
                <a:srgbClr val="A2122E"/>
              </a:buClr>
            </a:pPr>
            <a:endParaRPr lang="en-US" sz="2000" b="1" dirty="0" smtClean="0"/>
          </a:p>
          <a:p>
            <a:pPr>
              <a:buClr>
                <a:srgbClr val="A2122E"/>
              </a:buClr>
            </a:pPr>
            <a:endParaRPr lang="en-US" sz="2000" b="1" dirty="0" smtClean="0"/>
          </a:p>
        </p:txBody>
      </p:sp>
      <p:sp>
        <p:nvSpPr>
          <p:cNvPr id="3" name="Title 2"/>
          <p:cNvSpPr>
            <a:spLocks noGrp="1"/>
          </p:cNvSpPr>
          <p:nvPr>
            <p:ph type="title"/>
          </p:nvPr>
        </p:nvSpPr>
        <p:spPr/>
        <p:txBody>
          <a:bodyPr/>
          <a:lstStyle/>
          <a:p>
            <a:r>
              <a:rPr lang="en-US" sz="4000" dirty="0" smtClean="0"/>
              <a:t>Five Fundamental Geologic Events are "ordered" by Relative Dating. </a:t>
            </a:r>
            <a:endParaRPr lang="en-US" sz="4000" dirty="0"/>
          </a:p>
        </p:txBody>
      </p:sp>
      <p:pic>
        <p:nvPicPr>
          <p:cNvPr id="5" name="Picture 4" descr="figure 13.5e.jpg"/>
          <p:cNvPicPr>
            <a:picLocks noChangeAspect="1"/>
          </p:cNvPicPr>
          <p:nvPr/>
        </p:nvPicPr>
        <p:blipFill>
          <a:blip r:embed="rId3"/>
          <a:stretch>
            <a:fillRect/>
          </a:stretch>
        </p:blipFill>
        <p:spPr>
          <a:xfrm>
            <a:off x="3103417" y="2182801"/>
            <a:ext cx="5877098" cy="3866291"/>
          </a:xfrm>
          <a:prstGeom prst="rect">
            <a:avLst/>
          </a:prstGeom>
        </p:spPr>
      </p:pic>
      <p:sp>
        <p:nvSpPr>
          <p:cNvPr id="7"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25</a:t>
            </a:fld>
            <a:r>
              <a:rPr lang="en-US" dirty="0" smtClean="0"/>
              <a:t> / 103</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smtClean="0"/>
              <a:t>Relative dating  </a:t>
            </a:r>
          </a:p>
        </p:txBody>
      </p:sp>
      <p:sp>
        <p:nvSpPr>
          <p:cNvPr id="23555" name="Rectangle 3"/>
          <p:cNvSpPr>
            <a:spLocks noGrp="1" noChangeArrowheads="1"/>
          </p:cNvSpPr>
          <p:nvPr>
            <p:ph idx="1"/>
          </p:nvPr>
        </p:nvSpPr>
        <p:spPr/>
        <p:txBody>
          <a:bodyPr/>
          <a:lstStyle/>
          <a:p>
            <a:r>
              <a:rPr lang="en-US" b="1" dirty="0" smtClean="0">
                <a:solidFill>
                  <a:srgbClr val="C00000"/>
                </a:solidFill>
              </a:rPr>
              <a:t>Principle of </a:t>
            </a:r>
            <a:r>
              <a:rPr lang="en-US" b="1" dirty="0" err="1" smtClean="0">
                <a:solidFill>
                  <a:srgbClr val="C00000"/>
                </a:solidFill>
              </a:rPr>
              <a:t>uniformitarianism</a:t>
            </a:r>
            <a:r>
              <a:rPr lang="en-US" b="1" dirty="0" smtClean="0">
                <a:solidFill>
                  <a:srgbClr val="C00000"/>
                </a:solidFill>
              </a:rPr>
              <a:t> </a:t>
            </a:r>
            <a:r>
              <a:rPr lang="en-US" dirty="0" smtClean="0"/>
              <a:t>– “The present is the key to the past”</a:t>
            </a:r>
          </a:p>
        </p:txBody>
      </p:sp>
      <p:grpSp>
        <p:nvGrpSpPr>
          <p:cNvPr id="23556" name="Group 4"/>
          <p:cNvGrpSpPr>
            <a:grpSpLocks/>
          </p:cNvGrpSpPr>
          <p:nvPr/>
        </p:nvGrpSpPr>
        <p:grpSpPr bwMode="auto">
          <a:xfrm>
            <a:off x="381000" y="2819400"/>
            <a:ext cx="8458200" cy="3867150"/>
            <a:chOff x="528" y="2496"/>
            <a:chExt cx="4848" cy="1764"/>
          </a:xfrm>
        </p:grpSpPr>
        <p:pic>
          <p:nvPicPr>
            <p:cNvPr id="23558" name="Picture 5" descr="fig10"/>
            <p:cNvPicPr>
              <a:picLocks noChangeAspect="1" noChangeArrowheads="1"/>
            </p:cNvPicPr>
            <p:nvPr/>
          </p:nvPicPr>
          <p:blipFill>
            <a:blip r:embed="rId3"/>
            <a:srcRect/>
            <a:stretch>
              <a:fillRect/>
            </a:stretch>
          </p:blipFill>
          <p:spPr bwMode="auto">
            <a:xfrm>
              <a:off x="3024" y="2496"/>
              <a:ext cx="2352" cy="1764"/>
            </a:xfrm>
            <a:prstGeom prst="rect">
              <a:avLst/>
            </a:prstGeom>
            <a:noFill/>
            <a:ln w="9525">
              <a:noFill/>
              <a:miter lim="800000"/>
              <a:headEnd/>
              <a:tailEnd/>
            </a:ln>
          </p:spPr>
        </p:pic>
        <p:pic>
          <p:nvPicPr>
            <p:cNvPr id="23559" name="Picture 6" descr="fig10"/>
            <p:cNvPicPr>
              <a:picLocks noChangeAspect="1" noChangeArrowheads="1"/>
            </p:cNvPicPr>
            <p:nvPr/>
          </p:nvPicPr>
          <p:blipFill>
            <a:blip r:embed="rId4"/>
            <a:srcRect/>
            <a:stretch>
              <a:fillRect/>
            </a:stretch>
          </p:blipFill>
          <p:spPr bwMode="auto">
            <a:xfrm>
              <a:off x="528" y="2496"/>
              <a:ext cx="2352" cy="1764"/>
            </a:xfrm>
            <a:prstGeom prst="rect">
              <a:avLst/>
            </a:prstGeom>
            <a:noFill/>
            <a:ln w="9525">
              <a:noFill/>
              <a:miter lim="800000"/>
              <a:headEnd/>
              <a:tailEnd/>
            </a:ln>
          </p:spPr>
        </p:pic>
      </p:grpSp>
      <p:sp>
        <p:nvSpPr>
          <p:cNvPr id="11" name="Slide Number Placeholder 10"/>
          <p:cNvSpPr>
            <a:spLocks noGrp="1"/>
          </p:cNvSpPr>
          <p:nvPr>
            <p:ph type="sldNum" sz="quarter" idx="4"/>
          </p:nvPr>
        </p:nvSpPr>
        <p:spPr/>
        <p:txBody>
          <a:bodyPr/>
          <a:lstStyle/>
          <a:p>
            <a:pPr>
              <a:defRPr/>
            </a:pPr>
            <a:fld id="{65D50A4A-4502-4CD8-BD79-CAF033D20170}" type="slidenum">
              <a:rPr lang="en-US" smtClean="0"/>
              <a:pPr>
                <a:defRPr/>
              </a:pPr>
              <a:t>26</a:t>
            </a:fld>
            <a:r>
              <a:rPr lang="en-US" dirty="0" smtClean="0"/>
              <a:t> / 103</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solidFill>
                  <a:srgbClr val="A2122E"/>
                </a:solidFill>
              </a:rPr>
              <a:t>Stratigraphic</a:t>
            </a:r>
            <a:r>
              <a:rPr lang="en-US" sz="3200" b="1" dirty="0" smtClean="0">
                <a:solidFill>
                  <a:srgbClr val="A2122E"/>
                </a:solidFill>
              </a:rPr>
              <a:t> Principles </a:t>
            </a:r>
            <a:r>
              <a:rPr lang="en-US" sz="3200" b="1" dirty="0" smtClean="0">
                <a:solidFill>
                  <a:srgbClr val="183066"/>
                </a:solidFill>
              </a:rPr>
              <a:t>Used in Relative Dating.</a:t>
            </a:r>
            <a:endParaRPr lang="en-US" sz="3200" b="1" dirty="0">
              <a:solidFill>
                <a:srgbClr val="183066"/>
              </a:solidFill>
            </a:endParaRPr>
          </a:p>
        </p:txBody>
      </p:sp>
      <p:sp>
        <p:nvSpPr>
          <p:cNvPr id="4" name="TextBox 3"/>
          <p:cNvSpPr txBox="1"/>
          <p:nvPr/>
        </p:nvSpPr>
        <p:spPr>
          <a:xfrm>
            <a:off x="457200" y="4655403"/>
            <a:ext cx="4013753" cy="461665"/>
          </a:xfrm>
          <a:prstGeom prst="rect">
            <a:avLst/>
          </a:prstGeom>
          <a:noFill/>
        </p:spPr>
        <p:txBody>
          <a:bodyPr wrap="square" rtlCol="0">
            <a:spAutoFit/>
          </a:bodyPr>
          <a:lstStyle/>
          <a:p>
            <a:pPr algn="ctr"/>
            <a:r>
              <a:rPr lang="en-US" sz="2400" b="1" i="1" dirty="0" smtClean="0">
                <a:solidFill>
                  <a:srgbClr val="A2122E"/>
                </a:solidFill>
              </a:rPr>
              <a:t>Principle of Superposition</a:t>
            </a:r>
            <a:endParaRPr lang="en-US" sz="2400" b="1" dirty="0">
              <a:solidFill>
                <a:srgbClr val="A2122E"/>
              </a:solidFill>
            </a:endParaRPr>
          </a:p>
        </p:txBody>
      </p:sp>
      <p:sp>
        <p:nvSpPr>
          <p:cNvPr id="6" name="TextBox 5"/>
          <p:cNvSpPr txBox="1"/>
          <p:nvPr/>
        </p:nvSpPr>
        <p:spPr>
          <a:xfrm>
            <a:off x="4730260" y="4655403"/>
            <a:ext cx="3956540" cy="830997"/>
          </a:xfrm>
          <a:prstGeom prst="rect">
            <a:avLst/>
          </a:prstGeom>
          <a:noFill/>
        </p:spPr>
        <p:txBody>
          <a:bodyPr wrap="square" rtlCol="0">
            <a:spAutoFit/>
          </a:bodyPr>
          <a:lstStyle/>
          <a:p>
            <a:pPr algn="ctr"/>
            <a:r>
              <a:rPr lang="en-US" sz="2400" b="1" i="1" dirty="0" smtClean="0">
                <a:solidFill>
                  <a:srgbClr val="A2122E"/>
                </a:solidFill>
              </a:rPr>
              <a:t>Principle of</a:t>
            </a:r>
          </a:p>
          <a:p>
            <a:pPr algn="ctr"/>
            <a:r>
              <a:rPr lang="en-US" sz="2400" b="1" i="1" dirty="0" smtClean="0">
                <a:solidFill>
                  <a:srgbClr val="A2122E"/>
                </a:solidFill>
              </a:rPr>
              <a:t>Original Horizontality</a:t>
            </a:r>
            <a:endParaRPr lang="en-US" sz="2400" b="1" i="1" dirty="0">
              <a:solidFill>
                <a:srgbClr val="A2122E"/>
              </a:solidFill>
            </a:endParaRPr>
          </a:p>
        </p:txBody>
      </p:sp>
      <p:pic>
        <p:nvPicPr>
          <p:cNvPr id="7" name="Picture 6" descr="figure 13.6.jpg"/>
          <p:cNvPicPr>
            <a:picLocks noChangeAspect="1"/>
          </p:cNvPicPr>
          <p:nvPr/>
        </p:nvPicPr>
        <p:blipFill>
          <a:blip r:embed="rId3"/>
          <a:srcRect b="66250"/>
          <a:stretch>
            <a:fillRect/>
          </a:stretch>
        </p:blipFill>
        <p:spPr>
          <a:xfrm>
            <a:off x="444054" y="1600200"/>
            <a:ext cx="8255892" cy="2986456"/>
          </a:xfrm>
          <a:prstGeom prst="rect">
            <a:avLst/>
          </a:prstGeom>
        </p:spPr>
      </p:pic>
      <p:sp>
        <p:nvSpPr>
          <p:cNvPr id="8"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27</a:t>
            </a:fld>
            <a:r>
              <a:rPr lang="en-US" dirty="0" smtClean="0"/>
              <a:t> / 103</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2286" y="4676208"/>
            <a:ext cx="4013513" cy="830997"/>
          </a:xfrm>
          <a:prstGeom prst="rect">
            <a:avLst/>
          </a:prstGeom>
          <a:noFill/>
        </p:spPr>
        <p:txBody>
          <a:bodyPr wrap="square" rtlCol="0">
            <a:spAutoFit/>
          </a:bodyPr>
          <a:lstStyle/>
          <a:p>
            <a:pPr algn="ctr"/>
            <a:r>
              <a:rPr lang="en-US" sz="2400" b="1" i="1" dirty="0" smtClean="0">
                <a:solidFill>
                  <a:srgbClr val="A2122E"/>
                </a:solidFill>
              </a:rPr>
              <a:t>Principle of</a:t>
            </a:r>
          </a:p>
          <a:p>
            <a:pPr algn="ctr"/>
            <a:r>
              <a:rPr lang="en-US" sz="2400" b="1" i="1" dirty="0" smtClean="0">
                <a:solidFill>
                  <a:srgbClr val="A2122E"/>
                </a:solidFill>
              </a:rPr>
              <a:t>Original Lateral Continuity</a:t>
            </a:r>
            <a:endParaRPr lang="en-US" sz="2400" b="1" dirty="0">
              <a:solidFill>
                <a:srgbClr val="A2122E"/>
              </a:solidFill>
            </a:endParaRPr>
          </a:p>
        </p:txBody>
      </p:sp>
      <p:sp>
        <p:nvSpPr>
          <p:cNvPr id="6" name="TextBox 5"/>
          <p:cNvSpPr txBox="1"/>
          <p:nvPr/>
        </p:nvSpPr>
        <p:spPr>
          <a:xfrm>
            <a:off x="4673287" y="4676208"/>
            <a:ext cx="4013513" cy="830997"/>
          </a:xfrm>
          <a:prstGeom prst="rect">
            <a:avLst/>
          </a:prstGeom>
          <a:noFill/>
        </p:spPr>
        <p:txBody>
          <a:bodyPr wrap="square" rtlCol="0">
            <a:spAutoFit/>
          </a:bodyPr>
          <a:lstStyle/>
          <a:p>
            <a:pPr algn="ctr"/>
            <a:r>
              <a:rPr lang="en-US" sz="2400" b="1" i="1" dirty="0" smtClean="0">
                <a:solidFill>
                  <a:srgbClr val="A2122E"/>
                </a:solidFill>
              </a:rPr>
              <a:t>Principle of</a:t>
            </a:r>
          </a:p>
          <a:p>
            <a:pPr algn="ctr"/>
            <a:r>
              <a:rPr lang="en-US" sz="2400" b="1" i="1" dirty="0" smtClean="0">
                <a:solidFill>
                  <a:srgbClr val="A2122E"/>
                </a:solidFill>
              </a:rPr>
              <a:t>Cross-Cutting Relationships</a:t>
            </a:r>
            <a:endParaRPr lang="en-US" sz="2400" b="1" dirty="0">
              <a:solidFill>
                <a:srgbClr val="A2122E"/>
              </a:solidFill>
            </a:endParaRPr>
          </a:p>
        </p:txBody>
      </p:sp>
      <p:pic>
        <p:nvPicPr>
          <p:cNvPr id="8" name="Picture 7" descr="figure 13.6.jpg"/>
          <p:cNvPicPr>
            <a:picLocks noChangeAspect="1"/>
          </p:cNvPicPr>
          <p:nvPr/>
        </p:nvPicPr>
        <p:blipFill>
          <a:blip r:embed="rId3"/>
          <a:srcRect t="33750" b="32500"/>
          <a:stretch>
            <a:fillRect/>
          </a:stretch>
        </p:blipFill>
        <p:spPr>
          <a:xfrm>
            <a:off x="914400" y="2002005"/>
            <a:ext cx="7315200" cy="2646174"/>
          </a:xfrm>
          <a:prstGeom prst="rect">
            <a:avLst/>
          </a:prstGeom>
        </p:spPr>
      </p:pic>
      <p:sp>
        <p:nvSpPr>
          <p:cNvPr id="7" name="Title 6"/>
          <p:cNvSpPr>
            <a:spLocks noGrp="1"/>
          </p:cNvSpPr>
          <p:nvPr>
            <p:ph type="title"/>
          </p:nvPr>
        </p:nvSpPr>
        <p:spPr/>
        <p:txBody>
          <a:bodyPr/>
          <a:lstStyle/>
          <a:p>
            <a:r>
              <a:rPr lang="en-US" dirty="0" smtClean="0"/>
              <a:t>Relative dating </a:t>
            </a:r>
            <a:endParaRPr lang="en-US" dirty="0"/>
          </a:p>
        </p:txBody>
      </p:sp>
      <p:sp>
        <p:nvSpPr>
          <p:cNvPr id="9"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28</a:t>
            </a:fld>
            <a:r>
              <a:rPr lang="en-US" dirty="0" smtClean="0"/>
              <a:t> / 103</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sz="4000" smtClean="0"/>
              <a:t>Original Horizontality &amp; Continuity</a:t>
            </a:r>
          </a:p>
        </p:txBody>
      </p:sp>
      <p:pic>
        <p:nvPicPr>
          <p:cNvPr id="26627" name="Picture 3" descr="fig10"/>
          <p:cNvPicPr>
            <a:picLocks noChangeAspect="1" noChangeArrowheads="1"/>
          </p:cNvPicPr>
          <p:nvPr/>
        </p:nvPicPr>
        <p:blipFill>
          <a:blip r:embed="rId3"/>
          <a:srcRect t="10429" b="26677"/>
          <a:stretch>
            <a:fillRect/>
          </a:stretch>
        </p:blipFill>
        <p:spPr bwMode="auto">
          <a:xfrm>
            <a:off x="0" y="1601788"/>
            <a:ext cx="9144000" cy="4313237"/>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29</a:t>
            </a:fld>
            <a:r>
              <a:rPr lang="en-US" dirty="0" smtClean="0"/>
              <a:t> / 103</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t>Geologic Time</a:t>
            </a:r>
          </a:p>
        </p:txBody>
      </p:sp>
      <p:sp>
        <p:nvSpPr>
          <p:cNvPr id="5123" name="Rectangle 3"/>
          <p:cNvSpPr>
            <a:spLocks noGrp="1" noChangeArrowheads="1"/>
          </p:cNvSpPr>
          <p:nvPr>
            <p:ph idx="1"/>
          </p:nvPr>
        </p:nvSpPr>
        <p:spPr/>
        <p:txBody>
          <a:bodyPr/>
          <a:lstStyle/>
          <a:p>
            <a:r>
              <a:rPr lang="en-US" dirty="0" smtClean="0"/>
              <a:t>Understanding time permits assigning an age to…</a:t>
            </a:r>
          </a:p>
          <a:p>
            <a:pPr lvl="1"/>
            <a:r>
              <a:rPr lang="en-US" dirty="0" smtClean="0"/>
              <a:t>Rocks.</a:t>
            </a:r>
          </a:p>
          <a:p>
            <a:pPr lvl="1"/>
            <a:r>
              <a:rPr lang="en-US" dirty="0" smtClean="0"/>
              <a:t>Fossils.</a:t>
            </a:r>
          </a:p>
          <a:p>
            <a:pPr lvl="1"/>
            <a:r>
              <a:rPr lang="en-US" dirty="0" smtClean="0"/>
              <a:t>Geologic structures.</a:t>
            </a:r>
          </a:p>
          <a:p>
            <a:pPr lvl="1"/>
            <a:r>
              <a:rPr lang="en-US" dirty="0" smtClean="0"/>
              <a:t>Landscapes.</a:t>
            </a:r>
          </a:p>
          <a:p>
            <a:pPr lvl="1"/>
            <a:r>
              <a:rPr lang="en-US" dirty="0" smtClean="0"/>
              <a:t>Tectonic events.</a:t>
            </a:r>
          </a:p>
        </p:txBody>
      </p:sp>
      <p:pic>
        <p:nvPicPr>
          <p:cNvPr id="5124" name="Picture 6" descr="npo000009"/>
          <p:cNvPicPr>
            <a:picLocks noChangeAspect="1" noChangeArrowheads="1"/>
          </p:cNvPicPr>
          <p:nvPr/>
        </p:nvPicPr>
        <p:blipFill>
          <a:blip r:embed="rId3"/>
          <a:srcRect/>
          <a:stretch>
            <a:fillRect/>
          </a:stretch>
        </p:blipFill>
        <p:spPr bwMode="auto">
          <a:xfrm>
            <a:off x="4454525" y="2155825"/>
            <a:ext cx="4451350" cy="4548188"/>
          </a:xfrm>
          <a:prstGeom prst="rect">
            <a:avLst/>
          </a:prstGeom>
          <a:noFill/>
          <a:ln w="12700" algn="ctr">
            <a:solidFill>
              <a:schemeClr val="tx1"/>
            </a:solidFill>
            <a:miter lim="800000"/>
            <a:headEnd/>
            <a:tailEnd/>
          </a:ln>
        </p:spPr>
      </p:pic>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3</a:t>
            </a:fld>
            <a:r>
              <a:rPr lang="en-US" dirty="0" smtClean="0"/>
              <a:t> / 103</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Slide5"/>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27651" name="Rectangle 3"/>
          <p:cNvSpPr>
            <a:spLocks noGrp="1" noChangeArrowheads="1"/>
          </p:cNvSpPr>
          <p:nvPr>
            <p:ph type="title"/>
          </p:nvPr>
        </p:nvSpPr>
        <p:spPr/>
        <p:txBody>
          <a:bodyPr/>
          <a:lstStyle/>
          <a:p>
            <a:pPr eaLnBrk="1" hangingPunct="1"/>
            <a:r>
              <a:rPr lang="en-US" sz="4000" smtClean="0">
                <a:solidFill>
                  <a:schemeClr val="accent1"/>
                </a:solidFill>
              </a:rPr>
              <a:t>Badlands State Park, South Dakota</a:t>
            </a:r>
          </a:p>
        </p:txBody>
      </p:sp>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30</a:t>
            </a:fld>
            <a:r>
              <a:rPr lang="en-US" dirty="0" smtClean="0"/>
              <a:t> / 103</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Slide6"/>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28675" name="Rectangle 3"/>
          <p:cNvSpPr>
            <a:spLocks noGrp="1" noChangeArrowheads="1"/>
          </p:cNvSpPr>
          <p:nvPr>
            <p:ph type="title"/>
          </p:nvPr>
        </p:nvSpPr>
        <p:spPr/>
        <p:txBody>
          <a:bodyPr/>
          <a:lstStyle/>
          <a:p>
            <a:pPr eaLnBrk="1" hangingPunct="1"/>
            <a:r>
              <a:rPr lang="en-US" sz="4000" smtClean="0">
                <a:solidFill>
                  <a:schemeClr val="accent1"/>
                </a:solidFill>
              </a:rPr>
              <a:t>Telfer Gold Mine, Great Sandy Desert, Western Australia</a:t>
            </a:r>
          </a:p>
        </p:txBody>
      </p:sp>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31</a:t>
            </a:fld>
            <a:r>
              <a:rPr lang="en-US" dirty="0" smtClean="0"/>
              <a:t> / 103</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t>Relative dating  </a:t>
            </a:r>
          </a:p>
        </p:txBody>
      </p:sp>
      <p:sp>
        <p:nvSpPr>
          <p:cNvPr id="29699" name="Rectangle 3"/>
          <p:cNvSpPr>
            <a:spLocks noGrp="1" noChangeArrowheads="1"/>
          </p:cNvSpPr>
          <p:nvPr>
            <p:ph idx="1"/>
          </p:nvPr>
        </p:nvSpPr>
        <p:spPr/>
        <p:txBody>
          <a:bodyPr/>
          <a:lstStyle/>
          <a:p>
            <a:pPr eaLnBrk="1" hangingPunct="1"/>
            <a:r>
              <a:rPr lang="en-US" sz="2400" b="1" dirty="0" smtClean="0">
                <a:solidFill>
                  <a:schemeClr val="hlink"/>
                </a:solidFill>
              </a:rPr>
              <a:t>Principle of cross-cutting relationships</a:t>
            </a:r>
          </a:p>
          <a:p>
            <a:pPr lvl="1" eaLnBrk="1" hangingPunct="1"/>
            <a:r>
              <a:rPr lang="en-US" sz="2000" dirty="0" smtClean="0"/>
              <a:t>Younger feature cuts through an older feature </a:t>
            </a:r>
          </a:p>
          <a:p>
            <a:pPr lvl="1"/>
            <a:r>
              <a:rPr lang="en-US" dirty="0" smtClean="0"/>
              <a:t>Faults, dikes, erosion, etc., </a:t>
            </a:r>
            <a:r>
              <a:rPr lang="en-US" u="sng" dirty="0" smtClean="0"/>
              <a:t>must</a:t>
            </a:r>
            <a:r>
              <a:rPr lang="en-US" dirty="0" smtClean="0"/>
              <a:t> </a:t>
            </a:r>
            <a:r>
              <a:rPr lang="en-US" u="sng" dirty="0" smtClean="0"/>
              <a:t>be</a:t>
            </a:r>
            <a:r>
              <a:rPr lang="en-US" dirty="0" smtClean="0"/>
              <a:t> younger than the material that is faulted, intruded, or eroded.</a:t>
            </a:r>
          </a:p>
          <a:p>
            <a:pPr lvl="1"/>
            <a:r>
              <a:rPr lang="en-US" dirty="0" smtClean="0"/>
              <a:t>A volcano cannot intrude rocks that aren’t there yet.</a:t>
            </a:r>
          </a:p>
          <a:p>
            <a:pPr lvl="1" eaLnBrk="1" hangingPunct="1"/>
            <a:endParaRPr lang="en-US" sz="2000" dirty="0" smtClean="0"/>
          </a:p>
        </p:txBody>
      </p:sp>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32</a:t>
            </a:fld>
            <a:r>
              <a:rPr lang="en-US" dirty="0" smtClean="0"/>
              <a:t> / 103</a:t>
            </a:r>
            <a:endParaRPr lang="en-US" dirty="0"/>
          </a:p>
        </p:txBody>
      </p:sp>
      <p:pic>
        <p:nvPicPr>
          <p:cNvPr id="11" name="Picture 8"/>
          <p:cNvPicPr>
            <a:picLocks noChangeAspect="1" noChangeArrowheads="1"/>
          </p:cNvPicPr>
          <p:nvPr/>
        </p:nvPicPr>
        <p:blipFill>
          <a:blip r:embed="rId3"/>
          <a:srcRect/>
          <a:stretch>
            <a:fillRect/>
          </a:stretch>
        </p:blipFill>
        <p:spPr bwMode="auto">
          <a:xfrm>
            <a:off x="228600" y="3429000"/>
            <a:ext cx="8686800" cy="3133725"/>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lide11"/>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30723" name="Rectangle 3"/>
          <p:cNvSpPr>
            <a:spLocks noGrp="1" noChangeArrowheads="1"/>
          </p:cNvSpPr>
          <p:nvPr>
            <p:ph type="title"/>
          </p:nvPr>
        </p:nvSpPr>
        <p:spPr/>
        <p:txBody>
          <a:bodyPr/>
          <a:lstStyle/>
          <a:p>
            <a:pPr eaLnBrk="1" hangingPunct="1"/>
            <a:r>
              <a:rPr lang="en-US" sz="4000" smtClean="0">
                <a:solidFill>
                  <a:schemeClr val="accent1"/>
                </a:solidFill>
              </a:rPr>
              <a:t>Fractures in sandstone, Merseyside, United Kingdom</a:t>
            </a:r>
          </a:p>
        </p:txBody>
      </p:sp>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33</a:t>
            </a:fld>
            <a:r>
              <a:rPr lang="en-US" dirty="0" smtClean="0"/>
              <a:t> / 103</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Slide12"/>
          <p:cNvPicPr>
            <a:picLocks noChangeAspect="1" noChangeArrowheads="1"/>
          </p:cNvPicPr>
          <p:nvPr/>
        </p:nvPicPr>
        <p:blipFill>
          <a:blip r:embed="rId3"/>
          <a:srcRect/>
          <a:stretch>
            <a:fillRect/>
          </a:stretch>
        </p:blipFill>
        <p:spPr bwMode="auto">
          <a:xfrm>
            <a:off x="0" y="1588"/>
            <a:ext cx="9144000" cy="6856412"/>
          </a:xfrm>
          <a:prstGeom prst="rect">
            <a:avLst/>
          </a:prstGeom>
          <a:noFill/>
          <a:ln w="9525">
            <a:noFill/>
            <a:miter lim="800000"/>
            <a:headEnd/>
            <a:tailEnd/>
          </a:ln>
        </p:spPr>
      </p:pic>
      <p:sp>
        <p:nvSpPr>
          <p:cNvPr id="31747" name="Rectangle 3"/>
          <p:cNvSpPr>
            <a:spLocks noGrp="1" noChangeArrowheads="1"/>
          </p:cNvSpPr>
          <p:nvPr>
            <p:ph type="title"/>
          </p:nvPr>
        </p:nvSpPr>
        <p:spPr/>
        <p:txBody>
          <a:bodyPr/>
          <a:lstStyle/>
          <a:p>
            <a:pPr eaLnBrk="1" hangingPunct="1"/>
            <a:r>
              <a:rPr lang="en-US" sz="4000" smtClean="0">
                <a:solidFill>
                  <a:schemeClr val="accent1"/>
                </a:solidFill>
              </a:rPr>
              <a:t>Dikes in metamorphic rocks, Three Valley Gap, Alberta, Canada</a:t>
            </a:r>
          </a:p>
        </p:txBody>
      </p:sp>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34</a:t>
            </a:fld>
            <a:r>
              <a:rPr lang="en-US" dirty="0" smtClean="0"/>
              <a:t> / 103</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088" y="4976265"/>
            <a:ext cx="4013512" cy="461665"/>
          </a:xfrm>
          <a:prstGeom prst="rect">
            <a:avLst/>
          </a:prstGeom>
          <a:noFill/>
        </p:spPr>
        <p:txBody>
          <a:bodyPr wrap="square" rtlCol="0">
            <a:spAutoFit/>
          </a:bodyPr>
          <a:lstStyle/>
          <a:p>
            <a:pPr algn="ctr"/>
            <a:r>
              <a:rPr lang="en-US" sz="2400" b="1" i="1" dirty="0" smtClean="0">
                <a:solidFill>
                  <a:srgbClr val="A2122E"/>
                </a:solidFill>
              </a:rPr>
              <a:t>Principle of Inclusions</a:t>
            </a:r>
            <a:endParaRPr lang="en-US" sz="2400" b="1" i="1" dirty="0">
              <a:solidFill>
                <a:srgbClr val="A2122E"/>
              </a:solidFill>
            </a:endParaRPr>
          </a:p>
        </p:txBody>
      </p:sp>
      <p:sp>
        <p:nvSpPr>
          <p:cNvPr id="5" name="TextBox 4"/>
          <p:cNvSpPr txBox="1"/>
          <p:nvPr/>
        </p:nvSpPr>
        <p:spPr>
          <a:xfrm>
            <a:off x="4648200" y="4976265"/>
            <a:ext cx="4013513" cy="461665"/>
          </a:xfrm>
          <a:prstGeom prst="rect">
            <a:avLst/>
          </a:prstGeom>
          <a:noFill/>
        </p:spPr>
        <p:txBody>
          <a:bodyPr wrap="square" rtlCol="0">
            <a:spAutoFit/>
          </a:bodyPr>
          <a:lstStyle/>
          <a:p>
            <a:pPr algn="ctr"/>
            <a:r>
              <a:rPr lang="en-US" sz="2400" b="1" i="1" dirty="0" smtClean="0">
                <a:solidFill>
                  <a:srgbClr val="A2122E"/>
                </a:solidFill>
              </a:rPr>
              <a:t>Principle of Unconformities</a:t>
            </a:r>
            <a:endParaRPr lang="en-US" sz="2400" b="1" i="1" dirty="0">
              <a:solidFill>
                <a:srgbClr val="A2122E"/>
              </a:solidFill>
            </a:endParaRPr>
          </a:p>
        </p:txBody>
      </p:sp>
      <p:pic>
        <p:nvPicPr>
          <p:cNvPr id="6" name="Picture 5" descr="figure 13.6.jpg"/>
          <p:cNvPicPr>
            <a:picLocks noChangeAspect="1"/>
          </p:cNvPicPr>
          <p:nvPr/>
        </p:nvPicPr>
        <p:blipFill>
          <a:blip r:embed="rId3"/>
          <a:srcRect t="67500"/>
          <a:stretch>
            <a:fillRect/>
          </a:stretch>
        </p:blipFill>
        <p:spPr>
          <a:xfrm>
            <a:off x="685800" y="2038005"/>
            <a:ext cx="7772400" cy="2707428"/>
          </a:xfrm>
          <a:prstGeom prst="rect">
            <a:avLst/>
          </a:prstGeom>
        </p:spPr>
      </p:pic>
      <p:sp>
        <p:nvSpPr>
          <p:cNvPr id="7" name="Title 6"/>
          <p:cNvSpPr>
            <a:spLocks noGrp="1"/>
          </p:cNvSpPr>
          <p:nvPr>
            <p:ph type="title"/>
          </p:nvPr>
        </p:nvSpPr>
        <p:spPr/>
        <p:txBody>
          <a:bodyPr/>
          <a:lstStyle/>
          <a:p>
            <a:r>
              <a:rPr lang="en-US" dirty="0" smtClean="0"/>
              <a:t>Relative dating </a:t>
            </a:r>
            <a:endParaRPr lang="en-US" dirty="0"/>
          </a:p>
        </p:txBody>
      </p:sp>
      <p:sp>
        <p:nvSpPr>
          <p:cNvPr id="8"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35</a:t>
            </a:fld>
            <a:r>
              <a:rPr lang="en-US" dirty="0" smtClean="0"/>
              <a:t> / 103</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Relative dating  </a:t>
            </a:r>
          </a:p>
        </p:txBody>
      </p:sp>
      <p:sp>
        <p:nvSpPr>
          <p:cNvPr id="32771" name="Rectangle 3"/>
          <p:cNvSpPr>
            <a:spLocks noGrp="1" noChangeArrowheads="1"/>
          </p:cNvSpPr>
          <p:nvPr>
            <p:ph idx="1"/>
          </p:nvPr>
        </p:nvSpPr>
        <p:spPr/>
        <p:txBody>
          <a:bodyPr/>
          <a:lstStyle/>
          <a:p>
            <a:r>
              <a:rPr lang="en-US" b="1" dirty="0" smtClean="0">
                <a:solidFill>
                  <a:srgbClr val="C00000"/>
                </a:solidFill>
              </a:rPr>
              <a:t>Principle of inclusions</a:t>
            </a:r>
          </a:p>
          <a:p>
            <a:pPr lvl="1"/>
            <a:r>
              <a:rPr lang="en-US" dirty="0" smtClean="0"/>
              <a:t>A rock fragment within another.</a:t>
            </a:r>
          </a:p>
          <a:p>
            <a:pPr lvl="2"/>
            <a:r>
              <a:rPr lang="en-US" dirty="0" smtClean="0"/>
              <a:t>Igneous xenoliths – Country rock that fell into magma.</a:t>
            </a:r>
          </a:p>
          <a:p>
            <a:pPr lvl="2"/>
            <a:r>
              <a:rPr lang="en-US" dirty="0" smtClean="0"/>
              <a:t>Weathering rubble – Debris from pre-existing rocks.</a:t>
            </a:r>
          </a:p>
          <a:p>
            <a:pPr lvl="1"/>
            <a:r>
              <a:rPr lang="en-US" dirty="0" smtClean="0"/>
              <a:t>The inclusion is older than the material enclosing it.</a:t>
            </a:r>
          </a:p>
          <a:p>
            <a:endParaRPr lang="en-US" dirty="0" smtClean="0"/>
          </a:p>
          <a:p>
            <a:endParaRPr lang="en-US" dirty="0" smtClean="0"/>
          </a:p>
          <a:p>
            <a:endParaRPr lang="en-US" dirty="0" smtClean="0"/>
          </a:p>
          <a:p>
            <a:endParaRPr lang="en-US" dirty="0" smtClean="0"/>
          </a:p>
        </p:txBody>
      </p:sp>
      <p:sp>
        <p:nvSpPr>
          <p:cNvPr id="9" name="Slide Number Placeholder 8"/>
          <p:cNvSpPr>
            <a:spLocks noGrp="1"/>
          </p:cNvSpPr>
          <p:nvPr>
            <p:ph type="sldNum" sz="quarter" idx="4"/>
          </p:nvPr>
        </p:nvSpPr>
        <p:spPr/>
        <p:txBody>
          <a:bodyPr/>
          <a:lstStyle/>
          <a:p>
            <a:fld id="{65D50A4A-4502-4CD8-BD79-CAF033D20170}" type="slidenum">
              <a:rPr lang="en-US" smtClean="0"/>
              <a:pPr/>
              <a:t>36</a:t>
            </a:fld>
            <a:r>
              <a:rPr lang="en-US" dirty="0" smtClean="0"/>
              <a:t> / 103</a:t>
            </a:r>
            <a:endParaRPr lang="en-US" dirty="0"/>
          </a:p>
        </p:txBody>
      </p:sp>
      <p:pic>
        <p:nvPicPr>
          <p:cNvPr id="17" name="Object 2" descr="npo000028"/>
          <p:cNvPicPr>
            <a:picLocks noChangeAspect="1" noChangeArrowheads="1"/>
          </p:cNvPicPr>
          <p:nvPr/>
        </p:nvPicPr>
        <p:blipFill>
          <a:blip r:embed="rId3"/>
          <a:srcRect/>
          <a:stretch>
            <a:fillRect/>
          </a:stretch>
        </p:blipFill>
        <p:spPr bwMode="auto">
          <a:xfrm>
            <a:off x="968614" y="3589362"/>
            <a:ext cx="4224361" cy="3168271"/>
          </a:xfrm>
          <a:prstGeom prst="rect">
            <a:avLst/>
          </a:prstGeom>
          <a:noFill/>
          <a:ln w="12700" algn="ctr">
            <a:solidFill>
              <a:schemeClr val="tx1"/>
            </a:solidFill>
            <a:miter lim="800000"/>
            <a:headEnd/>
            <a:tailEnd/>
          </a:ln>
          <a:effectLst/>
        </p:spPr>
      </p:pic>
      <p:pic>
        <p:nvPicPr>
          <p:cNvPr id="18" name="Picture 8"/>
          <p:cNvPicPr>
            <a:picLocks noChangeAspect="1" noChangeArrowheads="1"/>
          </p:cNvPicPr>
          <p:nvPr/>
        </p:nvPicPr>
        <p:blipFill>
          <a:blip r:embed="rId4" cstate="print"/>
          <a:srcRect/>
          <a:stretch>
            <a:fillRect/>
          </a:stretch>
        </p:blipFill>
        <p:spPr bwMode="auto">
          <a:xfrm>
            <a:off x="3986978" y="3842202"/>
            <a:ext cx="4928421" cy="1545021"/>
          </a:xfrm>
          <a:prstGeom prst="rect">
            <a:avLst/>
          </a:prstGeom>
          <a:noFill/>
          <a:ln w="12700">
            <a:noFill/>
            <a:miter lim="800000"/>
            <a:headEnd/>
            <a:tailEnd/>
          </a:ln>
          <a:effectLst/>
        </p:spPr>
      </p:pic>
      <p:sp>
        <p:nvSpPr>
          <p:cNvPr id="19" name="TextBox 18"/>
          <p:cNvSpPr txBox="1"/>
          <p:nvPr/>
        </p:nvSpPr>
        <p:spPr>
          <a:xfrm>
            <a:off x="3589361" y="5622878"/>
            <a:ext cx="1069524" cy="369332"/>
          </a:xfrm>
          <a:prstGeom prst="rect">
            <a:avLst/>
          </a:prstGeom>
          <a:noFill/>
        </p:spPr>
        <p:txBody>
          <a:bodyPr wrap="none" rtlCol="0">
            <a:spAutoFit/>
          </a:bodyPr>
          <a:lstStyle/>
          <a:p>
            <a:r>
              <a:rPr lang="en-US" b="1" dirty="0" err="1" smtClean="0">
                <a:effectLst>
                  <a:glow rad="139700">
                    <a:schemeClr val="accent1">
                      <a:satMod val="175000"/>
                      <a:alpha val="40000"/>
                    </a:schemeClr>
                  </a:glow>
                </a:effectLst>
              </a:rPr>
              <a:t>xenolith</a:t>
            </a:r>
            <a:endParaRPr lang="en-US" b="1" dirty="0">
              <a:effectLst>
                <a:glow rad="139700">
                  <a:schemeClr val="accent1">
                    <a:satMod val="175000"/>
                    <a:alpha val="40000"/>
                  </a:schemeClr>
                </a:glow>
              </a:effectLst>
            </a:endParaRPr>
          </a:p>
        </p:txBody>
      </p:sp>
      <p:cxnSp>
        <p:nvCxnSpPr>
          <p:cNvPr id="21" name="Straight Arrow Connector 20"/>
          <p:cNvCxnSpPr/>
          <p:nvPr/>
        </p:nvCxnSpPr>
        <p:spPr>
          <a:xfrm rot="10800000">
            <a:off x="3084395" y="5527343"/>
            <a:ext cx="409433" cy="272956"/>
          </a:xfrm>
          <a:prstGeom prst="straightConnector1">
            <a:avLst/>
          </a:prstGeom>
          <a:ln>
            <a:solidFill>
              <a:schemeClr val="tx1"/>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Relative dating  </a:t>
            </a:r>
          </a:p>
        </p:txBody>
      </p:sp>
      <p:sp>
        <p:nvSpPr>
          <p:cNvPr id="33795" name="Rectangle 3"/>
          <p:cNvSpPr>
            <a:spLocks noGrp="1" noChangeArrowheads="1"/>
          </p:cNvSpPr>
          <p:nvPr>
            <p:ph idx="1"/>
          </p:nvPr>
        </p:nvSpPr>
        <p:spPr/>
        <p:txBody>
          <a:bodyPr/>
          <a:lstStyle/>
          <a:p>
            <a:r>
              <a:rPr lang="en-US" b="1" dirty="0" smtClean="0">
                <a:solidFill>
                  <a:srgbClr val="C00000"/>
                </a:solidFill>
              </a:rPr>
              <a:t>Principle of “baked” contacts </a:t>
            </a:r>
          </a:p>
          <a:p>
            <a:pPr lvl="1"/>
            <a:r>
              <a:rPr lang="en-US" dirty="0" smtClean="0"/>
              <a:t>Thermal metamorphism occurs when country rock is invaded by a plutonic igneous intrusion. </a:t>
            </a:r>
          </a:p>
          <a:p>
            <a:pPr lvl="1"/>
            <a:r>
              <a:rPr lang="en-US" dirty="0" smtClean="0"/>
              <a:t>The baked rock must have been there first (it is older).</a:t>
            </a:r>
          </a:p>
        </p:txBody>
      </p:sp>
      <p:sp>
        <p:nvSpPr>
          <p:cNvPr id="9" name="Slide Number Placeholder 8"/>
          <p:cNvSpPr>
            <a:spLocks noGrp="1"/>
          </p:cNvSpPr>
          <p:nvPr>
            <p:ph type="sldNum" sz="quarter" idx="4"/>
          </p:nvPr>
        </p:nvSpPr>
        <p:spPr/>
        <p:txBody>
          <a:bodyPr/>
          <a:lstStyle/>
          <a:p>
            <a:fld id="{65D50A4A-4502-4CD8-BD79-CAF033D20170}" type="slidenum">
              <a:rPr lang="en-US" smtClean="0"/>
              <a:pPr/>
              <a:t>37</a:t>
            </a:fld>
            <a:r>
              <a:rPr lang="en-US" dirty="0" smtClean="0"/>
              <a:t> / 103</a:t>
            </a:r>
            <a:endParaRPr lang="en-US" dirty="0"/>
          </a:p>
        </p:txBody>
      </p:sp>
      <p:pic>
        <p:nvPicPr>
          <p:cNvPr id="11" name="Picture 7"/>
          <p:cNvPicPr>
            <a:picLocks noChangeAspect="1" noChangeArrowheads="1"/>
          </p:cNvPicPr>
          <p:nvPr/>
        </p:nvPicPr>
        <p:blipFill>
          <a:blip r:embed="rId3"/>
          <a:srcRect/>
          <a:stretch>
            <a:fillRect/>
          </a:stretch>
        </p:blipFill>
        <p:spPr bwMode="auto">
          <a:xfrm>
            <a:off x="1691182" y="3158508"/>
            <a:ext cx="5715000" cy="3644900"/>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9449" y="651301"/>
            <a:ext cx="4574301" cy="830997"/>
          </a:xfrm>
          <a:prstGeom prst="rect">
            <a:avLst/>
          </a:prstGeom>
          <a:noFill/>
        </p:spPr>
        <p:txBody>
          <a:bodyPr wrap="none" rtlCol="0">
            <a:spAutoFit/>
          </a:bodyPr>
          <a:lstStyle/>
          <a:p>
            <a:pPr algn="ctr"/>
            <a:r>
              <a:rPr lang="en-US" sz="2400" b="1" i="1" dirty="0" smtClean="0">
                <a:solidFill>
                  <a:srgbClr val="A2122E"/>
                </a:solidFill>
              </a:rPr>
              <a:t>The Principle of Faunal Succession</a:t>
            </a:r>
          </a:p>
          <a:p>
            <a:pPr algn="ctr"/>
            <a:r>
              <a:rPr lang="en-US" sz="2400" b="1" i="1" dirty="0" smtClean="0">
                <a:solidFill>
                  <a:srgbClr val="A2122E"/>
                </a:solidFill>
              </a:rPr>
              <a:t>(</a:t>
            </a:r>
            <a:r>
              <a:rPr lang="en-US" sz="2400" b="1" i="1" u="sng" dirty="0" smtClean="0">
                <a:solidFill>
                  <a:srgbClr val="A2122E"/>
                </a:solidFill>
              </a:rPr>
              <a:t>Evolution</a:t>
            </a:r>
            <a:r>
              <a:rPr lang="en-US" sz="2400" b="1" i="1" dirty="0" smtClean="0">
                <a:solidFill>
                  <a:srgbClr val="A2122E"/>
                </a:solidFill>
              </a:rPr>
              <a:t>)</a:t>
            </a:r>
            <a:endParaRPr lang="en-US" sz="2400" b="1" i="1" dirty="0">
              <a:solidFill>
                <a:srgbClr val="A2122E"/>
              </a:solidFill>
            </a:endParaRPr>
          </a:p>
        </p:txBody>
      </p:sp>
      <p:pic>
        <p:nvPicPr>
          <p:cNvPr id="4" name="Picture 3" descr="figure 13.7.jpg"/>
          <p:cNvPicPr>
            <a:picLocks noChangeAspect="1"/>
          </p:cNvPicPr>
          <p:nvPr/>
        </p:nvPicPr>
        <p:blipFill>
          <a:blip r:embed="rId3"/>
          <a:stretch>
            <a:fillRect/>
          </a:stretch>
        </p:blipFill>
        <p:spPr>
          <a:xfrm>
            <a:off x="304800" y="1877568"/>
            <a:ext cx="8534400" cy="4370832"/>
          </a:xfrm>
          <a:prstGeom prst="rect">
            <a:avLst/>
          </a:prstGeom>
        </p:spPr>
      </p:pic>
      <p:sp>
        <p:nvSpPr>
          <p:cNvPr id="5"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38</a:t>
            </a:fld>
            <a:r>
              <a:rPr lang="en-US" dirty="0" smtClean="0"/>
              <a:t> / 103</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64" name="Rectangle 8"/>
          <p:cNvSpPr>
            <a:spLocks noGrp="1" noChangeArrowheads="1"/>
          </p:cNvSpPr>
          <p:nvPr>
            <p:ph type="body" idx="1"/>
          </p:nvPr>
        </p:nvSpPr>
        <p:spPr>
          <a:xfrm>
            <a:off x="457200" y="303640"/>
            <a:ext cx="8229600" cy="4525963"/>
          </a:xfrm>
        </p:spPr>
        <p:txBody>
          <a:bodyPr/>
          <a:lstStyle/>
          <a:p>
            <a:pPr algn="ctr">
              <a:buNone/>
            </a:pPr>
            <a:r>
              <a:rPr lang="en-US" sz="2800" dirty="0"/>
              <a:t>Determining </a:t>
            </a:r>
            <a:r>
              <a:rPr lang="en-US" sz="2800" u="sng" dirty="0"/>
              <a:t>relative</a:t>
            </a:r>
            <a:r>
              <a:rPr lang="en-US" sz="2800" dirty="0"/>
              <a:t> ages empowers geologists to easily unravel complicated geologic histories.</a:t>
            </a:r>
          </a:p>
        </p:txBody>
      </p:sp>
      <p:pic>
        <p:nvPicPr>
          <p:cNvPr id="1478665" name="Picture 9"/>
          <p:cNvPicPr>
            <a:picLocks noChangeAspect="1" noChangeArrowheads="1"/>
          </p:cNvPicPr>
          <p:nvPr/>
        </p:nvPicPr>
        <p:blipFill>
          <a:blip r:embed="rId3"/>
          <a:srcRect/>
          <a:stretch>
            <a:fillRect/>
          </a:stretch>
        </p:blipFill>
        <p:spPr bwMode="auto">
          <a:xfrm>
            <a:off x="1371600" y="2209800"/>
            <a:ext cx="6629400" cy="4437063"/>
          </a:xfrm>
          <a:prstGeom prst="rect">
            <a:avLst/>
          </a:prstGeom>
          <a:noFill/>
          <a:ln w="12700">
            <a:noFill/>
            <a:miter lim="800000"/>
            <a:headEnd/>
            <a:tailEnd/>
          </a:ln>
          <a:effectLst/>
        </p:spPr>
      </p:pic>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39</a:t>
            </a:fld>
            <a:r>
              <a:rPr lang="en-US" dirty="0" smtClean="0"/>
              <a:t> / 103</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Grp="1" noChangeArrowheads="1"/>
          </p:cNvSpPr>
          <p:nvPr>
            <p:ph type="title"/>
          </p:nvPr>
        </p:nvSpPr>
        <p:spPr/>
        <p:txBody>
          <a:bodyPr/>
          <a:lstStyle/>
          <a:p>
            <a:r>
              <a:rPr lang="en-US" smtClean="0"/>
              <a:t>Geologic Time</a:t>
            </a:r>
          </a:p>
        </p:txBody>
      </p:sp>
      <p:sp>
        <p:nvSpPr>
          <p:cNvPr id="6148" name="Rectangle 6"/>
          <p:cNvSpPr>
            <a:spLocks noGrp="1" noChangeArrowheads="1"/>
          </p:cNvSpPr>
          <p:nvPr>
            <p:ph sz="half" idx="1"/>
          </p:nvPr>
        </p:nvSpPr>
        <p:spPr>
          <a:xfrm>
            <a:off x="457199" y="1600200"/>
            <a:ext cx="4974609" cy="4525963"/>
          </a:xfrm>
        </p:spPr>
        <p:txBody>
          <a:bodyPr/>
          <a:lstStyle/>
          <a:p>
            <a:r>
              <a:rPr lang="en-US" sz="2400" dirty="0" smtClean="0"/>
              <a:t>Deep time – The immense span of geologic time.</a:t>
            </a:r>
          </a:p>
          <a:p>
            <a:endParaRPr lang="en-US" sz="2400" dirty="0" smtClean="0"/>
          </a:p>
          <a:p>
            <a:r>
              <a:rPr lang="en-US" sz="2400" dirty="0" smtClean="0"/>
              <a:t>It is so vast that it is difficult for </a:t>
            </a:r>
            <a:br>
              <a:rPr lang="en-US" sz="2400" dirty="0" smtClean="0"/>
            </a:br>
            <a:r>
              <a:rPr lang="en-US" sz="2400" dirty="0" smtClean="0"/>
              <a:t>people to grasp.</a:t>
            </a:r>
          </a:p>
          <a:p>
            <a:pPr lvl="1"/>
            <a:r>
              <a:rPr lang="en-US" sz="2000" dirty="0" smtClean="0"/>
              <a:t>We think of time in terms of </a:t>
            </a:r>
            <a:br>
              <a:rPr lang="en-US" sz="2000" dirty="0" smtClean="0"/>
            </a:br>
            <a:r>
              <a:rPr lang="en-US" sz="2000" dirty="0" smtClean="0"/>
              <a:t>our lives…</a:t>
            </a:r>
          </a:p>
          <a:p>
            <a:endParaRPr lang="en-US" sz="2400" dirty="0" smtClean="0"/>
          </a:p>
          <a:p>
            <a:r>
              <a:rPr lang="en-US" sz="2400" dirty="0" smtClean="0"/>
              <a:t>Human history is tiny compared to geologic time. </a:t>
            </a:r>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4</a:t>
            </a:fld>
            <a:r>
              <a:rPr lang="en-US" dirty="0" smtClean="0"/>
              <a:t> / 103</a:t>
            </a:r>
            <a:endParaRPr lang="en-US" dirty="0"/>
          </a:p>
        </p:txBody>
      </p:sp>
      <p:pic>
        <p:nvPicPr>
          <p:cNvPr id="10" name="Picture 7"/>
          <p:cNvPicPr>
            <a:picLocks noGrp="1" noChangeAspect="1" noChangeArrowheads="1"/>
          </p:cNvPicPr>
          <p:nvPr>
            <p:ph sz="half" idx="2"/>
          </p:nvPr>
        </p:nvPicPr>
        <p:blipFill>
          <a:blip r:embed="rId3"/>
          <a:srcRect/>
          <a:stretch>
            <a:fillRect/>
          </a:stretch>
        </p:blipFill>
        <p:spPr bwMode="auto">
          <a:xfrm>
            <a:off x="5456084" y="1504664"/>
            <a:ext cx="3469557" cy="5193948"/>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10" name="Rectangle 6"/>
          <p:cNvSpPr>
            <a:spLocks noGrp="1" noChangeArrowheads="1"/>
          </p:cNvSpPr>
          <p:nvPr>
            <p:ph type="title"/>
          </p:nvPr>
        </p:nvSpPr>
        <p:spPr/>
        <p:txBody>
          <a:bodyPr/>
          <a:lstStyle/>
          <a:p>
            <a:r>
              <a:rPr lang="en-US" smtClean="0"/>
              <a:t>Geologic History</a:t>
            </a:r>
            <a:endParaRPr lang="en-US"/>
          </a:p>
        </p:txBody>
      </p:sp>
      <p:sp>
        <p:nvSpPr>
          <p:cNvPr id="1480711" name="Rectangle 7"/>
          <p:cNvSpPr>
            <a:spLocks noGrp="1" noChangeArrowheads="1"/>
          </p:cNvSpPr>
          <p:nvPr>
            <p:ph idx="1"/>
          </p:nvPr>
        </p:nvSpPr>
        <p:spPr/>
        <p:txBody>
          <a:bodyPr/>
          <a:lstStyle/>
          <a:p>
            <a:r>
              <a:rPr lang="en-US" smtClean="0"/>
              <a:t>Deposition of horizontal strata below sea level in order 1, 2, 3, 4, 5, 6, 7, and 8 (oldest to youngest).</a:t>
            </a:r>
            <a:endParaRPr lang="en-US" dirty="0"/>
          </a:p>
        </p:txBody>
      </p:sp>
      <p:pic>
        <p:nvPicPr>
          <p:cNvPr id="1480714" name="Picture 10"/>
          <p:cNvPicPr>
            <a:picLocks noChangeAspect="1" noChangeArrowheads="1"/>
          </p:cNvPicPr>
          <p:nvPr/>
        </p:nvPicPr>
        <p:blipFill>
          <a:blip r:embed="rId3"/>
          <a:srcRect/>
          <a:stretch>
            <a:fillRect/>
          </a:stretch>
        </p:blipFill>
        <p:spPr bwMode="auto">
          <a:xfrm>
            <a:off x="685800" y="2667000"/>
            <a:ext cx="7924800" cy="3475038"/>
          </a:xfrm>
          <a:prstGeom prst="rect">
            <a:avLst/>
          </a:prstGeom>
          <a:noFill/>
          <a:ln w="12700">
            <a:noFill/>
            <a:miter lim="800000"/>
            <a:headEnd/>
            <a:tailEnd/>
          </a:ln>
          <a:effectLst/>
        </p:spPr>
      </p:pic>
      <p:pic>
        <p:nvPicPr>
          <p:cNvPr id="1480712" name="Picture 8"/>
          <p:cNvPicPr>
            <a:picLocks noChangeAspect="1" noChangeArrowheads="1"/>
          </p:cNvPicPr>
          <p:nvPr/>
        </p:nvPicPr>
        <p:blipFill>
          <a:blip r:embed="rId4" cstate="print"/>
          <a:srcRect/>
          <a:stretch>
            <a:fillRect/>
          </a:stretch>
        </p:blipFill>
        <p:spPr bwMode="auto">
          <a:xfrm>
            <a:off x="7010400" y="304800"/>
            <a:ext cx="1752600" cy="1173163"/>
          </a:xfrm>
          <a:prstGeom prst="rect">
            <a:avLst/>
          </a:prstGeom>
          <a:noFill/>
          <a:ln w="12700">
            <a:solidFill>
              <a:schemeClr val="tx1"/>
            </a:solidFill>
            <a:miter lim="800000"/>
            <a:headEnd/>
            <a:tailEnd/>
          </a:ln>
          <a:effectLst/>
        </p:spPr>
      </p:pic>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40</a:t>
            </a:fld>
            <a:r>
              <a:rPr lang="en-US" dirty="0" smtClean="0"/>
              <a:t> / 103</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7748" name="Rectangle 4"/>
          <p:cNvSpPr>
            <a:spLocks noGrp="1" noChangeArrowheads="1"/>
          </p:cNvSpPr>
          <p:nvPr>
            <p:ph type="title"/>
          </p:nvPr>
        </p:nvSpPr>
        <p:spPr/>
        <p:txBody>
          <a:bodyPr/>
          <a:lstStyle/>
          <a:p>
            <a:r>
              <a:rPr lang="en-US" smtClean="0"/>
              <a:t>Geologic History</a:t>
            </a:r>
            <a:endParaRPr lang="en-US"/>
          </a:p>
        </p:txBody>
      </p:sp>
      <p:sp>
        <p:nvSpPr>
          <p:cNvPr id="1567749" name="Rectangle 5"/>
          <p:cNvSpPr>
            <a:spLocks noGrp="1" noChangeArrowheads="1"/>
          </p:cNvSpPr>
          <p:nvPr>
            <p:ph idx="1"/>
          </p:nvPr>
        </p:nvSpPr>
        <p:spPr/>
        <p:txBody>
          <a:bodyPr/>
          <a:lstStyle/>
          <a:p>
            <a:r>
              <a:rPr lang="en-US" smtClean="0"/>
              <a:t>Igneous intrusion of a sill.</a:t>
            </a:r>
            <a:endParaRPr lang="en-US" dirty="0"/>
          </a:p>
        </p:txBody>
      </p:sp>
      <p:pic>
        <p:nvPicPr>
          <p:cNvPr id="1567747" name="Picture 3"/>
          <p:cNvPicPr>
            <a:picLocks noChangeAspect="1" noChangeArrowheads="1"/>
          </p:cNvPicPr>
          <p:nvPr/>
        </p:nvPicPr>
        <p:blipFill>
          <a:blip r:embed="rId3" cstate="print"/>
          <a:srcRect/>
          <a:stretch>
            <a:fillRect/>
          </a:stretch>
        </p:blipFill>
        <p:spPr bwMode="auto">
          <a:xfrm>
            <a:off x="7010400" y="304800"/>
            <a:ext cx="1752600" cy="1173163"/>
          </a:xfrm>
          <a:prstGeom prst="rect">
            <a:avLst/>
          </a:prstGeom>
          <a:noFill/>
          <a:ln w="12700">
            <a:solidFill>
              <a:schemeClr val="tx1"/>
            </a:solidFill>
            <a:miter lim="800000"/>
            <a:headEnd/>
            <a:tailEnd/>
          </a:ln>
          <a:effectLst/>
        </p:spPr>
      </p:pic>
      <p:pic>
        <p:nvPicPr>
          <p:cNvPr id="1567750" name="Picture 6"/>
          <p:cNvPicPr>
            <a:picLocks noChangeAspect="1" noChangeArrowheads="1"/>
          </p:cNvPicPr>
          <p:nvPr/>
        </p:nvPicPr>
        <p:blipFill>
          <a:blip r:embed="rId4"/>
          <a:srcRect/>
          <a:stretch>
            <a:fillRect/>
          </a:stretch>
        </p:blipFill>
        <p:spPr bwMode="auto">
          <a:xfrm>
            <a:off x="709684" y="2746616"/>
            <a:ext cx="7970292" cy="3471863"/>
          </a:xfrm>
          <a:prstGeom prst="rect">
            <a:avLst/>
          </a:prstGeom>
          <a:noFill/>
          <a:ln w="12700">
            <a:noFill/>
            <a:miter lim="800000"/>
            <a:headEnd/>
            <a:tailEnd/>
          </a:ln>
          <a:effectLst/>
        </p:spPr>
      </p:pic>
      <p:sp>
        <p:nvSpPr>
          <p:cNvPr id="12" name="Slide Number Placeholder 11"/>
          <p:cNvSpPr>
            <a:spLocks noGrp="1"/>
          </p:cNvSpPr>
          <p:nvPr>
            <p:ph type="sldNum" sz="quarter" idx="4"/>
          </p:nvPr>
        </p:nvSpPr>
        <p:spPr/>
        <p:txBody>
          <a:bodyPr/>
          <a:lstStyle/>
          <a:p>
            <a:pPr>
              <a:defRPr/>
            </a:pPr>
            <a:fld id="{65D50A4A-4502-4CD8-BD79-CAF033D20170}" type="slidenum">
              <a:rPr lang="en-US" smtClean="0"/>
              <a:pPr>
                <a:defRPr/>
              </a:pPr>
              <a:t>41</a:t>
            </a:fld>
            <a:r>
              <a:rPr lang="en-US" dirty="0" smtClean="0"/>
              <a:t> / 103</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2767" name="Rectangle 15"/>
          <p:cNvSpPr>
            <a:spLocks noGrp="1" noChangeArrowheads="1"/>
          </p:cNvSpPr>
          <p:nvPr>
            <p:ph type="title"/>
          </p:nvPr>
        </p:nvSpPr>
        <p:spPr/>
        <p:txBody>
          <a:bodyPr/>
          <a:lstStyle/>
          <a:p>
            <a:r>
              <a:rPr lang="en-US" smtClean="0"/>
              <a:t>Geologic History</a:t>
            </a:r>
            <a:endParaRPr lang="en-US"/>
          </a:p>
        </p:txBody>
      </p:sp>
      <p:sp>
        <p:nvSpPr>
          <p:cNvPr id="1482759" name="Rectangle 7"/>
          <p:cNvSpPr>
            <a:spLocks noGrp="1" noChangeArrowheads="1"/>
          </p:cNvSpPr>
          <p:nvPr>
            <p:ph idx="1"/>
          </p:nvPr>
        </p:nvSpPr>
        <p:spPr/>
        <p:txBody>
          <a:bodyPr/>
          <a:lstStyle/>
          <a:p>
            <a:r>
              <a:rPr lang="en-US" smtClean="0"/>
              <a:t>Tectonic compression and folding.  </a:t>
            </a:r>
          </a:p>
          <a:p>
            <a:r>
              <a:rPr lang="en-US" smtClean="0"/>
              <a:t>(Beds had to be present to be folded.)</a:t>
            </a:r>
          </a:p>
          <a:p>
            <a:r>
              <a:rPr lang="en-US" smtClean="0"/>
              <a:t>Uplift above sea level and erosion.</a:t>
            </a:r>
            <a:endParaRPr lang="en-US" dirty="0"/>
          </a:p>
        </p:txBody>
      </p:sp>
      <p:grpSp>
        <p:nvGrpSpPr>
          <p:cNvPr id="2" name="Group 19"/>
          <p:cNvGrpSpPr>
            <a:grpSpLocks/>
          </p:cNvGrpSpPr>
          <p:nvPr/>
        </p:nvGrpSpPr>
        <p:grpSpPr bwMode="auto">
          <a:xfrm>
            <a:off x="838200" y="3121928"/>
            <a:ext cx="7772400" cy="3167063"/>
            <a:chOff x="144" y="1841"/>
            <a:chExt cx="5520" cy="2266"/>
          </a:xfrm>
        </p:grpSpPr>
        <p:pic>
          <p:nvPicPr>
            <p:cNvPr id="1482769" name="Picture 17"/>
            <p:cNvPicPr>
              <a:picLocks noChangeAspect="1" noChangeArrowheads="1"/>
            </p:cNvPicPr>
            <p:nvPr/>
          </p:nvPicPr>
          <p:blipFill>
            <a:blip r:embed="rId3"/>
            <a:srcRect/>
            <a:stretch>
              <a:fillRect/>
            </a:stretch>
          </p:blipFill>
          <p:spPr bwMode="auto">
            <a:xfrm>
              <a:off x="144" y="1841"/>
              <a:ext cx="5520" cy="2266"/>
            </a:xfrm>
            <a:prstGeom prst="rect">
              <a:avLst/>
            </a:prstGeom>
            <a:noFill/>
            <a:ln w="12700">
              <a:noFill/>
              <a:miter lim="800000"/>
              <a:headEnd/>
              <a:tailEnd/>
            </a:ln>
            <a:effectLst/>
          </p:spPr>
        </p:pic>
        <p:sp>
          <p:nvSpPr>
            <p:cNvPr id="1482770" name="Rectangle 18"/>
            <p:cNvSpPr>
              <a:spLocks noChangeArrowheads="1"/>
            </p:cNvSpPr>
            <p:nvPr/>
          </p:nvSpPr>
          <p:spPr bwMode="auto">
            <a:xfrm>
              <a:off x="192" y="3648"/>
              <a:ext cx="528" cy="432"/>
            </a:xfrm>
            <a:prstGeom prst="rect">
              <a:avLst/>
            </a:prstGeom>
            <a:solidFill>
              <a:schemeClr val="bg1"/>
            </a:solidFill>
            <a:ln w="12700">
              <a:solidFill>
                <a:schemeClr val="bg1"/>
              </a:solidFill>
              <a:miter lim="800000"/>
              <a:headEnd/>
              <a:tailEnd/>
            </a:ln>
            <a:effectLst/>
          </p:spPr>
          <p:txBody>
            <a:bodyPr wrap="none" anchor="ctr"/>
            <a:lstStyle/>
            <a:p>
              <a:endParaRPr lang="en-US"/>
            </a:p>
          </p:txBody>
        </p:sp>
      </p:grpSp>
      <p:pic>
        <p:nvPicPr>
          <p:cNvPr id="1482764" name="Picture 12"/>
          <p:cNvPicPr>
            <a:picLocks noChangeAspect="1" noChangeArrowheads="1"/>
          </p:cNvPicPr>
          <p:nvPr/>
        </p:nvPicPr>
        <p:blipFill>
          <a:blip r:embed="rId4" cstate="print"/>
          <a:srcRect/>
          <a:stretch>
            <a:fillRect/>
          </a:stretch>
        </p:blipFill>
        <p:spPr bwMode="auto">
          <a:xfrm>
            <a:off x="7010400" y="350838"/>
            <a:ext cx="1752600" cy="1173162"/>
          </a:xfrm>
          <a:prstGeom prst="rect">
            <a:avLst/>
          </a:prstGeom>
          <a:noFill/>
          <a:ln w="12700">
            <a:solidFill>
              <a:schemeClr val="tx1"/>
            </a:solidFill>
            <a:miter lim="800000"/>
            <a:headEnd/>
            <a:tailEnd/>
          </a:ln>
          <a:effectLst/>
        </p:spPr>
      </p:pic>
      <p:sp>
        <p:nvSpPr>
          <p:cNvPr id="11" name="Slide Number Placeholder 10"/>
          <p:cNvSpPr>
            <a:spLocks noGrp="1"/>
          </p:cNvSpPr>
          <p:nvPr>
            <p:ph type="sldNum" sz="quarter" idx="4"/>
          </p:nvPr>
        </p:nvSpPr>
        <p:spPr/>
        <p:txBody>
          <a:bodyPr/>
          <a:lstStyle/>
          <a:p>
            <a:pPr>
              <a:defRPr/>
            </a:pPr>
            <a:fld id="{65D50A4A-4502-4CD8-BD79-CAF033D20170}" type="slidenum">
              <a:rPr lang="en-US" smtClean="0"/>
              <a:pPr>
                <a:defRPr/>
              </a:pPr>
              <a:t>42</a:t>
            </a:fld>
            <a:r>
              <a:rPr lang="en-US" dirty="0" smtClean="0"/>
              <a:t> / 103</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7" name="Rectangle 7"/>
          <p:cNvSpPr>
            <a:spLocks noGrp="1" noChangeArrowheads="1"/>
          </p:cNvSpPr>
          <p:nvPr>
            <p:ph type="body" idx="1"/>
          </p:nvPr>
        </p:nvSpPr>
        <p:spPr>
          <a:xfrm>
            <a:off x="228600" y="1752600"/>
            <a:ext cx="8686800" cy="4648200"/>
          </a:xfrm>
        </p:spPr>
        <p:txBody>
          <a:bodyPr/>
          <a:lstStyle/>
          <a:p>
            <a:pPr algn="ctr">
              <a:buNone/>
            </a:pPr>
            <a:r>
              <a:rPr lang="en-US" sz="2800" dirty="0"/>
              <a:t>Intrusion of a granitic igneous </a:t>
            </a:r>
            <a:r>
              <a:rPr lang="en-US" sz="2800" dirty="0" err="1"/>
              <a:t>pluton</a:t>
            </a:r>
            <a:r>
              <a:rPr lang="en-US" sz="2800" dirty="0"/>
              <a:t>.</a:t>
            </a:r>
          </a:p>
        </p:txBody>
      </p:sp>
      <p:sp>
        <p:nvSpPr>
          <p:cNvPr id="1484809" name="Rectangle 9"/>
          <p:cNvSpPr>
            <a:spLocks noGrp="1" noChangeArrowheads="1"/>
          </p:cNvSpPr>
          <p:nvPr>
            <p:ph type="title"/>
          </p:nvPr>
        </p:nvSpPr>
        <p:spPr>
          <a:xfrm>
            <a:off x="1084263" y="228600"/>
            <a:ext cx="6230937" cy="854075"/>
          </a:xfrm>
          <a:noFill/>
          <a:ln/>
        </p:spPr>
        <p:txBody>
          <a:bodyPr/>
          <a:lstStyle/>
          <a:p>
            <a:r>
              <a:rPr lang="en-US"/>
              <a:t>Geologic History</a:t>
            </a:r>
          </a:p>
        </p:txBody>
      </p:sp>
      <p:pic>
        <p:nvPicPr>
          <p:cNvPr id="1484810" name="Picture 10"/>
          <p:cNvPicPr>
            <a:picLocks noChangeAspect="1" noChangeArrowheads="1"/>
          </p:cNvPicPr>
          <p:nvPr/>
        </p:nvPicPr>
        <p:blipFill>
          <a:blip r:embed="rId3" cstate="print"/>
          <a:srcRect/>
          <a:stretch>
            <a:fillRect/>
          </a:stretch>
        </p:blipFill>
        <p:spPr bwMode="auto">
          <a:xfrm>
            <a:off x="7010400" y="350838"/>
            <a:ext cx="1752600" cy="1173162"/>
          </a:xfrm>
          <a:prstGeom prst="rect">
            <a:avLst/>
          </a:prstGeom>
          <a:noFill/>
          <a:ln w="12700">
            <a:solidFill>
              <a:schemeClr val="tx1"/>
            </a:solidFill>
            <a:miter lim="800000"/>
            <a:headEnd/>
            <a:tailEnd/>
          </a:ln>
          <a:effectLst/>
        </p:spPr>
      </p:pic>
      <p:pic>
        <p:nvPicPr>
          <p:cNvPr id="1484811" name="Picture 11"/>
          <p:cNvPicPr>
            <a:picLocks noChangeAspect="1" noChangeArrowheads="1"/>
          </p:cNvPicPr>
          <p:nvPr/>
        </p:nvPicPr>
        <p:blipFill>
          <a:blip r:embed="rId4"/>
          <a:srcRect/>
          <a:stretch>
            <a:fillRect/>
          </a:stretch>
        </p:blipFill>
        <p:spPr bwMode="auto">
          <a:xfrm>
            <a:off x="1637731" y="2500952"/>
            <a:ext cx="6032311" cy="3819525"/>
          </a:xfrm>
          <a:prstGeom prst="rect">
            <a:avLst/>
          </a:prstGeom>
          <a:noFill/>
          <a:ln w="12700">
            <a:noFill/>
            <a:miter lim="800000"/>
            <a:headEnd/>
            <a:tailEnd/>
          </a:ln>
          <a:effectLst/>
        </p:spPr>
      </p:pic>
      <p:sp>
        <p:nvSpPr>
          <p:cNvPr id="10" name="Slide Number Placeholder 9"/>
          <p:cNvSpPr>
            <a:spLocks noGrp="1"/>
          </p:cNvSpPr>
          <p:nvPr>
            <p:ph type="sldNum" sz="quarter" idx="4"/>
          </p:nvPr>
        </p:nvSpPr>
        <p:spPr/>
        <p:txBody>
          <a:bodyPr/>
          <a:lstStyle/>
          <a:p>
            <a:pPr>
              <a:defRPr/>
            </a:pPr>
            <a:fld id="{65D50A4A-4502-4CD8-BD79-CAF033D20170}" type="slidenum">
              <a:rPr lang="en-US" smtClean="0"/>
              <a:pPr>
                <a:defRPr/>
              </a:pPr>
              <a:t>43</a:t>
            </a:fld>
            <a:r>
              <a:rPr lang="en-US" dirty="0" smtClean="0"/>
              <a:t> / 103</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7" name="Rectangle 9"/>
          <p:cNvSpPr>
            <a:spLocks noGrp="1" noChangeArrowheads="1"/>
          </p:cNvSpPr>
          <p:nvPr>
            <p:ph type="title"/>
          </p:nvPr>
        </p:nvSpPr>
        <p:spPr/>
        <p:txBody>
          <a:bodyPr/>
          <a:lstStyle/>
          <a:p>
            <a:r>
              <a:rPr lang="en-US" smtClean="0"/>
              <a:t>Geologic History</a:t>
            </a:r>
            <a:endParaRPr lang="en-US"/>
          </a:p>
        </p:txBody>
      </p:sp>
      <p:sp>
        <p:nvSpPr>
          <p:cNvPr id="1486855" name="Rectangle 7"/>
          <p:cNvSpPr>
            <a:spLocks noGrp="1" noChangeArrowheads="1"/>
          </p:cNvSpPr>
          <p:nvPr>
            <p:ph idx="1"/>
          </p:nvPr>
        </p:nvSpPr>
        <p:spPr/>
        <p:txBody>
          <a:bodyPr/>
          <a:lstStyle/>
          <a:p>
            <a:r>
              <a:rPr lang="en-US" smtClean="0"/>
              <a:t>Extensional normal faulting.</a:t>
            </a:r>
          </a:p>
          <a:p>
            <a:pPr lvl="1"/>
            <a:r>
              <a:rPr lang="en-US" smtClean="0"/>
              <a:t>Faulting cross-cuts the older granitic pluton.</a:t>
            </a:r>
            <a:endParaRPr lang="en-US" dirty="0"/>
          </a:p>
        </p:txBody>
      </p:sp>
      <p:pic>
        <p:nvPicPr>
          <p:cNvPr id="1486858" name="Picture 10"/>
          <p:cNvPicPr>
            <a:picLocks noChangeAspect="1" noChangeArrowheads="1"/>
          </p:cNvPicPr>
          <p:nvPr/>
        </p:nvPicPr>
        <p:blipFill>
          <a:blip r:embed="rId3" cstate="print"/>
          <a:srcRect/>
          <a:stretch>
            <a:fillRect/>
          </a:stretch>
        </p:blipFill>
        <p:spPr bwMode="auto">
          <a:xfrm>
            <a:off x="7010400" y="350838"/>
            <a:ext cx="1752600" cy="1173162"/>
          </a:xfrm>
          <a:prstGeom prst="rect">
            <a:avLst/>
          </a:prstGeom>
          <a:noFill/>
          <a:ln w="12700">
            <a:solidFill>
              <a:schemeClr val="tx1"/>
            </a:solidFill>
            <a:miter lim="800000"/>
            <a:headEnd/>
            <a:tailEnd/>
          </a:ln>
          <a:effectLst/>
        </p:spPr>
      </p:pic>
      <p:pic>
        <p:nvPicPr>
          <p:cNvPr id="7" name="Picture 11"/>
          <p:cNvPicPr>
            <a:picLocks noChangeAspect="1" noChangeArrowheads="1"/>
          </p:cNvPicPr>
          <p:nvPr/>
        </p:nvPicPr>
        <p:blipFill>
          <a:blip r:embed="rId4"/>
          <a:srcRect/>
          <a:stretch>
            <a:fillRect/>
          </a:stretch>
        </p:blipFill>
        <p:spPr bwMode="auto">
          <a:xfrm>
            <a:off x="1692322" y="2481263"/>
            <a:ext cx="5964072" cy="3767137"/>
          </a:xfrm>
          <a:prstGeom prst="rect">
            <a:avLst/>
          </a:prstGeom>
          <a:noFill/>
          <a:ln w="12700">
            <a:noFill/>
            <a:miter lim="800000"/>
            <a:headEnd/>
            <a:tailEnd/>
          </a:ln>
          <a:effectLst/>
        </p:spPr>
      </p:pic>
      <p:sp>
        <p:nvSpPr>
          <p:cNvPr id="11" name="Slide Number Placeholder 10"/>
          <p:cNvSpPr>
            <a:spLocks noGrp="1"/>
          </p:cNvSpPr>
          <p:nvPr>
            <p:ph type="sldNum" sz="quarter" idx="4"/>
          </p:nvPr>
        </p:nvSpPr>
        <p:spPr/>
        <p:txBody>
          <a:bodyPr/>
          <a:lstStyle/>
          <a:p>
            <a:pPr>
              <a:defRPr/>
            </a:pPr>
            <a:fld id="{65D50A4A-4502-4CD8-BD79-CAF033D20170}" type="slidenum">
              <a:rPr lang="en-US" smtClean="0"/>
              <a:pPr>
                <a:defRPr/>
              </a:pPr>
              <a:t>44</a:t>
            </a:fld>
            <a:r>
              <a:rPr lang="en-US" dirty="0" smtClean="0"/>
              <a:t> / 103</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905" name="Rectangle 9"/>
          <p:cNvSpPr>
            <a:spLocks noGrp="1" noChangeArrowheads="1"/>
          </p:cNvSpPr>
          <p:nvPr>
            <p:ph type="title"/>
          </p:nvPr>
        </p:nvSpPr>
        <p:spPr/>
        <p:txBody>
          <a:bodyPr/>
          <a:lstStyle/>
          <a:p>
            <a:r>
              <a:rPr lang="en-US" smtClean="0"/>
              <a:t>Geologic History</a:t>
            </a:r>
            <a:endParaRPr lang="en-US"/>
          </a:p>
        </p:txBody>
      </p:sp>
      <p:sp>
        <p:nvSpPr>
          <p:cNvPr id="1488903" name="Rectangle 7"/>
          <p:cNvSpPr>
            <a:spLocks noGrp="1" noChangeArrowheads="1"/>
          </p:cNvSpPr>
          <p:nvPr>
            <p:ph idx="1"/>
          </p:nvPr>
        </p:nvSpPr>
        <p:spPr/>
        <p:txBody>
          <a:bodyPr/>
          <a:lstStyle/>
          <a:p>
            <a:r>
              <a:rPr lang="en-US" smtClean="0"/>
              <a:t>Intrusion of a dike.</a:t>
            </a:r>
          </a:p>
          <a:p>
            <a:pPr lvl="1"/>
            <a:r>
              <a:rPr lang="en-US" smtClean="0"/>
              <a:t>Dike cross-cuts the normal fault.</a:t>
            </a:r>
            <a:endParaRPr lang="en-US" dirty="0"/>
          </a:p>
        </p:txBody>
      </p:sp>
      <p:pic>
        <p:nvPicPr>
          <p:cNvPr id="1488906" name="Picture 10"/>
          <p:cNvPicPr>
            <a:picLocks noChangeAspect="1" noChangeArrowheads="1"/>
          </p:cNvPicPr>
          <p:nvPr/>
        </p:nvPicPr>
        <p:blipFill>
          <a:blip r:embed="rId3" cstate="print"/>
          <a:srcRect/>
          <a:stretch>
            <a:fillRect/>
          </a:stretch>
        </p:blipFill>
        <p:spPr bwMode="auto">
          <a:xfrm>
            <a:off x="7010400" y="350838"/>
            <a:ext cx="1752600" cy="1173162"/>
          </a:xfrm>
          <a:prstGeom prst="rect">
            <a:avLst/>
          </a:prstGeom>
          <a:noFill/>
          <a:ln w="12700">
            <a:solidFill>
              <a:schemeClr val="tx1"/>
            </a:solidFill>
            <a:miter lim="800000"/>
            <a:headEnd/>
            <a:tailEnd/>
          </a:ln>
          <a:effectLst/>
        </p:spPr>
      </p:pic>
      <p:grpSp>
        <p:nvGrpSpPr>
          <p:cNvPr id="11" name="Group 19"/>
          <p:cNvGrpSpPr>
            <a:grpSpLocks/>
          </p:cNvGrpSpPr>
          <p:nvPr/>
        </p:nvGrpSpPr>
        <p:grpSpPr bwMode="auto">
          <a:xfrm>
            <a:off x="1719619" y="2443230"/>
            <a:ext cx="5909480" cy="3854074"/>
            <a:chOff x="528" y="1332"/>
            <a:chExt cx="4800" cy="2757"/>
          </a:xfrm>
        </p:grpSpPr>
        <p:pic>
          <p:nvPicPr>
            <p:cNvPr id="12" name="Picture 11"/>
            <p:cNvPicPr>
              <a:picLocks noChangeAspect="1" noChangeArrowheads="1"/>
            </p:cNvPicPr>
            <p:nvPr/>
          </p:nvPicPr>
          <p:blipFill>
            <a:blip r:embed="rId4"/>
            <a:srcRect t="4562"/>
            <a:stretch>
              <a:fillRect/>
            </a:stretch>
          </p:blipFill>
          <p:spPr bwMode="auto">
            <a:xfrm>
              <a:off x="528" y="1332"/>
              <a:ext cx="4800" cy="2757"/>
            </a:xfrm>
            <a:prstGeom prst="rect">
              <a:avLst/>
            </a:prstGeom>
            <a:noFill/>
            <a:ln w="12700">
              <a:noFill/>
              <a:miter lim="800000"/>
              <a:headEnd/>
              <a:tailEnd/>
            </a:ln>
            <a:effectLst/>
          </p:spPr>
        </p:pic>
        <p:sp>
          <p:nvSpPr>
            <p:cNvPr id="13" name="Line 13"/>
            <p:cNvSpPr>
              <a:spLocks noChangeShapeType="1"/>
            </p:cNvSpPr>
            <p:nvPr/>
          </p:nvSpPr>
          <p:spPr bwMode="auto">
            <a:xfrm flipH="1">
              <a:off x="584" y="2126"/>
              <a:ext cx="10" cy="1854"/>
            </a:xfrm>
            <a:prstGeom prst="line">
              <a:avLst/>
            </a:prstGeom>
            <a:noFill/>
            <a:ln w="28575">
              <a:solidFill>
                <a:schemeClr val="tx1"/>
              </a:solidFill>
              <a:round/>
              <a:headEnd/>
              <a:tailEnd/>
            </a:ln>
            <a:effectLst/>
          </p:spPr>
          <p:txBody>
            <a:bodyPr wrap="none"/>
            <a:lstStyle/>
            <a:p>
              <a:endParaRPr lang="en-US"/>
            </a:p>
          </p:txBody>
        </p:sp>
        <p:sp>
          <p:nvSpPr>
            <p:cNvPr id="14" name="Line 14"/>
            <p:cNvSpPr>
              <a:spLocks noChangeShapeType="1"/>
            </p:cNvSpPr>
            <p:nvPr/>
          </p:nvSpPr>
          <p:spPr bwMode="auto">
            <a:xfrm>
              <a:off x="576" y="3984"/>
              <a:ext cx="4656" cy="0"/>
            </a:xfrm>
            <a:prstGeom prst="line">
              <a:avLst/>
            </a:prstGeom>
            <a:noFill/>
            <a:ln w="28575">
              <a:solidFill>
                <a:schemeClr val="tx1"/>
              </a:solidFill>
              <a:round/>
              <a:headEnd/>
              <a:tailEnd/>
            </a:ln>
            <a:effectLst/>
          </p:spPr>
          <p:txBody>
            <a:bodyPr wrap="none"/>
            <a:lstStyle/>
            <a:p>
              <a:endParaRPr lang="en-US"/>
            </a:p>
          </p:txBody>
        </p:sp>
        <p:sp>
          <p:nvSpPr>
            <p:cNvPr id="15" name="Line 15"/>
            <p:cNvSpPr>
              <a:spLocks noChangeShapeType="1"/>
            </p:cNvSpPr>
            <p:nvPr/>
          </p:nvSpPr>
          <p:spPr bwMode="auto">
            <a:xfrm>
              <a:off x="5211" y="2057"/>
              <a:ext cx="21" cy="1927"/>
            </a:xfrm>
            <a:prstGeom prst="line">
              <a:avLst/>
            </a:prstGeom>
            <a:noFill/>
            <a:ln w="28575">
              <a:solidFill>
                <a:schemeClr val="tx1"/>
              </a:solidFill>
              <a:round/>
              <a:headEnd/>
              <a:tailEnd/>
            </a:ln>
            <a:effectLst/>
          </p:spPr>
          <p:txBody>
            <a:bodyPr wrap="none"/>
            <a:lstStyle/>
            <a:p>
              <a:endParaRPr lang="en-US"/>
            </a:p>
          </p:txBody>
        </p:sp>
      </p:grpSp>
      <p:sp>
        <p:nvSpPr>
          <p:cNvPr id="19" name="Slide Number Placeholder 18"/>
          <p:cNvSpPr>
            <a:spLocks noGrp="1"/>
          </p:cNvSpPr>
          <p:nvPr>
            <p:ph type="sldNum" sz="quarter" idx="4"/>
          </p:nvPr>
        </p:nvSpPr>
        <p:spPr/>
        <p:txBody>
          <a:bodyPr/>
          <a:lstStyle/>
          <a:p>
            <a:pPr>
              <a:defRPr/>
            </a:pPr>
            <a:fld id="{65D50A4A-4502-4CD8-BD79-CAF033D20170}" type="slidenum">
              <a:rPr lang="en-US" smtClean="0"/>
              <a:pPr>
                <a:defRPr/>
              </a:pPr>
              <a:t>45</a:t>
            </a:fld>
            <a:r>
              <a:rPr lang="en-US" dirty="0" smtClean="0"/>
              <a:t> / 103</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53" name="Rectangle 9"/>
          <p:cNvSpPr>
            <a:spLocks noGrp="1" noChangeArrowheads="1"/>
          </p:cNvSpPr>
          <p:nvPr>
            <p:ph type="title"/>
          </p:nvPr>
        </p:nvSpPr>
        <p:spPr/>
        <p:txBody>
          <a:bodyPr/>
          <a:lstStyle/>
          <a:p>
            <a:r>
              <a:rPr lang="en-US" smtClean="0"/>
              <a:t>Geologic History</a:t>
            </a:r>
            <a:endParaRPr lang="en-US"/>
          </a:p>
        </p:txBody>
      </p:sp>
      <p:sp>
        <p:nvSpPr>
          <p:cNvPr id="1490951" name="Rectangle 7"/>
          <p:cNvSpPr>
            <a:spLocks noGrp="1" noChangeArrowheads="1"/>
          </p:cNvSpPr>
          <p:nvPr>
            <p:ph idx="1"/>
          </p:nvPr>
        </p:nvSpPr>
        <p:spPr/>
        <p:txBody>
          <a:bodyPr/>
          <a:lstStyle/>
          <a:p>
            <a:r>
              <a:rPr lang="en-US" smtClean="0"/>
              <a:t>Erosion to present landscape configuration.</a:t>
            </a:r>
          </a:p>
          <a:p>
            <a:pPr lvl="1"/>
            <a:r>
              <a:rPr lang="en-US" smtClean="0"/>
              <a:t>Erosion removed the volcano and cross-cuts the dike.</a:t>
            </a:r>
            <a:endParaRPr lang="en-US" dirty="0"/>
          </a:p>
        </p:txBody>
      </p:sp>
      <p:pic>
        <p:nvPicPr>
          <p:cNvPr id="1490954" name="Picture 10"/>
          <p:cNvPicPr>
            <a:picLocks noChangeAspect="1" noChangeArrowheads="1"/>
          </p:cNvPicPr>
          <p:nvPr/>
        </p:nvPicPr>
        <p:blipFill>
          <a:blip r:embed="rId3" cstate="print"/>
          <a:srcRect/>
          <a:stretch>
            <a:fillRect/>
          </a:stretch>
        </p:blipFill>
        <p:spPr bwMode="auto">
          <a:xfrm>
            <a:off x="7010400" y="350838"/>
            <a:ext cx="1752600" cy="1173162"/>
          </a:xfrm>
          <a:prstGeom prst="rect">
            <a:avLst/>
          </a:prstGeom>
          <a:noFill/>
          <a:ln w="12700">
            <a:solidFill>
              <a:schemeClr val="tx1"/>
            </a:solidFill>
            <a:miter lim="800000"/>
            <a:headEnd/>
            <a:tailEnd/>
          </a:ln>
          <a:effectLst/>
        </p:spPr>
      </p:pic>
      <p:pic>
        <p:nvPicPr>
          <p:cNvPr id="1490955" name="Picture 11"/>
          <p:cNvPicPr>
            <a:picLocks noChangeAspect="1" noChangeArrowheads="1"/>
          </p:cNvPicPr>
          <p:nvPr/>
        </p:nvPicPr>
        <p:blipFill>
          <a:blip r:embed="rId4"/>
          <a:srcRect/>
          <a:stretch>
            <a:fillRect/>
          </a:stretch>
        </p:blipFill>
        <p:spPr bwMode="auto">
          <a:xfrm>
            <a:off x="1719618" y="3216658"/>
            <a:ext cx="5950423" cy="3129551"/>
          </a:xfrm>
          <a:prstGeom prst="rect">
            <a:avLst/>
          </a:prstGeom>
          <a:noFill/>
          <a:ln w="12700">
            <a:noFill/>
            <a:miter lim="800000"/>
            <a:headEnd/>
            <a:tailEnd/>
          </a:ln>
          <a:effectLst/>
        </p:spPr>
      </p:pic>
      <p:sp>
        <p:nvSpPr>
          <p:cNvPr id="1490956" name="Rectangle 12"/>
          <p:cNvSpPr>
            <a:spLocks noChangeArrowheads="1"/>
          </p:cNvSpPr>
          <p:nvPr/>
        </p:nvSpPr>
        <p:spPr bwMode="auto">
          <a:xfrm>
            <a:off x="4750966" y="3207224"/>
            <a:ext cx="449089" cy="144366"/>
          </a:xfrm>
          <a:prstGeom prst="rect">
            <a:avLst/>
          </a:prstGeom>
          <a:solidFill>
            <a:schemeClr val="bg1"/>
          </a:solidFill>
          <a:ln w="12700">
            <a:solidFill>
              <a:schemeClr val="bg1"/>
            </a:solidFill>
            <a:miter lim="800000"/>
            <a:headEnd/>
            <a:tailEnd/>
          </a:ln>
          <a:effectLst/>
        </p:spPr>
        <p:txBody>
          <a:bodyPr wrap="none" anchor="ctr"/>
          <a:lstStyle/>
          <a:p>
            <a:endParaRPr lang="en-US"/>
          </a:p>
        </p:txBody>
      </p:sp>
      <p:sp>
        <p:nvSpPr>
          <p:cNvPr id="16" name="Slide Number Placeholder 15"/>
          <p:cNvSpPr>
            <a:spLocks noGrp="1"/>
          </p:cNvSpPr>
          <p:nvPr>
            <p:ph type="sldNum" sz="quarter" idx="4"/>
          </p:nvPr>
        </p:nvSpPr>
        <p:spPr/>
        <p:txBody>
          <a:bodyPr/>
          <a:lstStyle/>
          <a:p>
            <a:pPr>
              <a:defRPr/>
            </a:pPr>
            <a:fld id="{65D50A4A-4502-4CD8-BD79-CAF033D20170}" type="slidenum">
              <a:rPr lang="en-US" smtClean="0"/>
              <a:pPr>
                <a:defRPr/>
              </a:pPr>
              <a:t>46</a:t>
            </a:fld>
            <a:r>
              <a:rPr lang="en-US" dirty="0" smtClean="0"/>
              <a:t> / 103</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3001" name="Rectangle 9"/>
          <p:cNvSpPr>
            <a:spLocks noGrp="1" noChangeArrowheads="1"/>
          </p:cNvSpPr>
          <p:nvPr>
            <p:ph type="body" idx="1"/>
          </p:nvPr>
        </p:nvSpPr>
        <p:spPr>
          <a:xfrm>
            <a:off x="457200" y="385528"/>
            <a:ext cx="8229600" cy="4525963"/>
          </a:xfrm>
        </p:spPr>
        <p:txBody>
          <a:bodyPr/>
          <a:lstStyle/>
          <a:p>
            <a:pPr algn="ctr">
              <a:buNone/>
            </a:pPr>
            <a:r>
              <a:rPr lang="en-US" sz="2800" dirty="0"/>
              <a:t>Relative ages help to unravel a complicated history.</a:t>
            </a:r>
          </a:p>
          <a:p>
            <a:pPr algn="ctr">
              <a:buNone/>
            </a:pPr>
            <a:r>
              <a:rPr lang="en-US" sz="2800" dirty="0"/>
              <a:t>Simple rules permit one to decipher this diagram. </a:t>
            </a:r>
          </a:p>
        </p:txBody>
      </p:sp>
      <p:pic>
        <p:nvPicPr>
          <p:cNvPr id="1493002" name="Picture 10"/>
          <p:cNvPicPr>
            <a:picLocks noChangeAspect="1" noChangeArrowheads="1"/>
          </p:cNvPicPr>
          <p:nvPr/>
        </p:nvPicPr>
        <p:blipFill>
          <a:blip r:embed="rId3"/>
          <a:srcRect/>
          <a:stretch>
            <a:fillRect/>
          </a:stretch>
        </p:blipFill>
        <p:spPr bwMode="auto">
          <a:xfrm>
            <a:off x="1371600" y="2209800"/>
            <a:ext cx="6629400" cy="4437063"/>
          </a:xfrm>
          <a:prstGeom prst="rect">
            <a:avLst/>
          </a:prstGeom>
          <a:noFill/>
          <a:ln w="12700">
            <a:noFill/>
            <a:miter lim="800000"/>
            <a:headEnd/>
            <a:tailEnd/>
          </a:ln>
          <a:effectLst/>
        </p:spPr>
      </p:pic>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47</a:t>
            </a:fld>
            <a:r>
              <a:rPr lang="en-US" dirty="0" smtClean="0"/>
              <a:t> / 103</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Relative dating  </a:t>
            </a:r>
            <a:endParaRPr lang="en-US" dirty="0" smtClean="0"/>
          </a:p>
        </p:txBody>
      </p:sp>
      <p:sp>
        <p:nvSpPr>
          <p:cNvPr id="35843" name="Rectangle 3"/>
          <p:cNvSpPr>
            <a:spLocks noGrp="1" noChangeArrowheads="1"/>
          </p:cNvSpPr>
          <p:nvPr>
            <p:ph idx="1"/>
          </p:nvPr>
        </p:nvSpPr>
        <p:spPr/>
        <p:txBody>
          <a:bodyPr/>
          <a:lstStyle/>
          <a:p>
            <a:r>
              <a:rPr lang="en-US" b="1" dirty="0" smtClean="0">
                <a:solidFill>
                  <a:srgbClr val="C00000"/>
                </a:solidFill>
              </a:rPr>
              <a:t>Unconformities</a:t>
            </a:r>
            <a:r>
              <a:rPr lang="en-US" dirty="0" smtClean="0"/>
              <a:t> - A break in the rock record </a:t>
            </a:r>
          </a:p>
          <a:p>
            <a:pPr lvl="1"/>
            <a:r>
              <a:rPr lang="en-US" dirty="0" smtClean="0"/>
              <a:t>Types of unconformities </a:t>
            </a:r>
          </a:p>
          <a:p>
            <a:pPr lvl="2"/>
            <a:r>
              <a:rPr lang="en-US" b="1" dirty="0" smtClean="0">
                <a:solidFill>
                  <a:srgbClr val="C00000"/>
                </a:solidFill>
              </a:rPr>
              <a:t>Angular unconformity </a:t>
            </a:r>
          </a:p>
          <a:p>
            <a:pPr lvl="2"/>
            <a:r>
              <a:rPr lang="en-US" b="1" dirty="0" err="1" smtClean="0">
                <a:solidFill>
                  <a:srgbClr val="C00000"/>
                </a:solidFill>
              </a:rPr>
              <a:t>Disconformity</a:t>
            </a:r>
            <a:endParaRPr lang="en-US" b="1" dirty="0" smtClean="0">
              <a:solidFill>
                <a:srgbClr val="C00000"/>
              </a:solidFill>
            </a:endParaRPr>
          </a:p>
          <a:p>
            <a:pPr lvl="2"/>
            <a:r>
              <a:rPr lang="en-US" b="1" dirty="0" smtClean="0">
                <a:solidFill>
                  <a:srgbClr val="C00000"/>
                </a:solidFill>
              </a:rPr>
              <a:t>Nonconformity</a:t>
            </a:r>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48</a:t>
            </a:fld>
            <a:r>
              <a:rPr lang="en-US" dirty="0" smtClean="0"/>
              <a:t> / 103</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83" name="Rectangle 7"/>
          <p:cNvSpPr>
            <a:spLocks noGrp="1" noChangeArrowheads="1"/>
          </p:cNvSpPr>
          <p:nvPr>
            <p:ph type="title"/>
          </p:nvPr>
        </p:nvSpPr>
        <p:spPr/>
        <p:txBody>
          <a:bodyPr/>
          <a:lstStyle/>
          <a:p>
            <a:r>
              <a:rPr lang="en-US" smtClean="0"/>
              <a:t>Relative dating </a:t>
            </a:r>
            <a:endParaRPr lang="en-US" dirty="0"/>
          </a:p>
        </p:txBody>
      </p:sp>
      <p:sp>
        <p:nvSpPr>
          <p:cNvPr id="1509384" name="Rectangle 8"/>
          <p:cNvSpPr>
            <a:spLocks noGrp="1" noChangeArrowheads="1"/>
          </p:cNvSpPr>
          <p:nvPr>
            <p:ph idx="1"/>
          </p:nvPr>
        </p:nvSpPr>
        <p:spPr/>
        <p:txBody>
          <a:bodyPr/>
          <a:lstStyle/>
          <a:p>
            <a:r>
              <a:rPr lang="en-US" b="1" dirty="0" smtClean="0">
                <a:solidFill>
                  <a:srgbClr val="C00000"/>
                </a:solidFill>
              </a:rPr>
              <a:t>Angular Unconformity</a:t>
            </a:r>
          </a:p>
          <a:p>
            <a:pPr lvl="1"/>
            <a:r>
              <a:rPr lang="en-US" dirty="0" smtClean="0"/>
              <a:t>Mountains created.</a:t>
            </a:r>
          </a:p>
          <a:p>
            <a:pPr lvl="1"/>
            <a:r>
              <a:rPr lang="en-US" dirty="0" smtClean="0"/>
              <a:t>Mountains completely erased.</a:t>
            </a:r>
          </a:p>
          <a:p>
            <a:pPr lvl="1"/>
            <a:r>
              <a:rPr lang="en-US" dirty="0" smtClean="0"/>
              <a:t>New sediment deposition.</a:t>
            </a:r>
          </a:p>
          <a:p>
            <a:r>
              <a:rPr lang="en-US" dirty="0" smtClean="0"/>
              <a:t>Incomprehensible time.</a:t>
            </a:r>
            <a:endParaRPr lang="en-US" dirty="0"/>
          </a:p>
        </p:txBody>
      </p:sp>
      <p:pic>
        <p:nvPicPr>
          <p:cNvPr id="1509387" name="Picture 11"/>
          <p:cNvPicPr>
            <a:picLocks noChangeAspect="1" noChangeArrowheads="1"/>
          </p:cNvPicPr>
          <p:nvPr/>
        </p:nvPicPr>
        <p:blipFill>
          <a:blip r:embed="rId3"/>
          <a:srcRect/>
          <a:stretch>
            <a:fillRect/>
          </a:stretch>
        </p:blipFill>
        <p:spPr bwMode="auto">
          <a:xfrm>
            <a:off x="5298744" y="2490720"/>
            <a:ext cx="3810000" cy="4329113"/>
          </a:xfrm>
          <a:prstGeom prst="rect">
            <a:avLst/>
          </a:prstGeom>
          <a:noFill/>
          <a:ln w="12700">
            <a:noFill/>
            <a:miter lim="800000"/>
            <a:headEnd/>
            <a:tailEnd/>
          </a:ln>
          <a:effectLst/>
        </p:spPr>
      </p:pic>
      <p:grpSp>
        <p:nvGrpSpPr>
          <p:cNvPr id="2" name="Group 18"/>
          <p:cNvGrpSpPr>
            <a:grpSpLocks/>
          </p:cNvGrpSpPr>
          <p:nvPr/>
        </p:nvGrpSpPr>
        <p:grpSpPr bwMode="auto">
          <a:xfrm>
            <a:off x="304800" y="4014720"/>
            <a:ext cx="4953000" cy="2733675"/>
            <a:chOff x="192" y="2400"/>
            <a:chExt cx="3120" cy="1722"/>
          </a:xfrm>
        </p:grpSpPr>
        <p:pic>
          <p:nvPicPr>
            <p:cNvPr id="1509392" name="Picture 16"/>
            <p:cNvPicPr>
              <a:picLocks noChangeAspect="1" noChangeArrowheads="1"/>
            </p:cNvPicPr>
            <p:nvPr/>
          </p:nvPicPr>
          <p:blipFill>
            <a:blip r:embed="rId4"/>
            <a:srcRect/>
            <a:stretch>
              <a:fillRect/>
            </a:stretch>
          </p:blipFill>
          <p:spPr bwMode="auto">
            <a:xfrm>
              <a:off x="192" y="2400"/>
              <a:ext cx="3120" cy="1722"/>
            </a:xfrm>
            <a:prstGeom prst="rect">
              <a:avLst/>
            </a:prstGeom>
            <a:noFill/>
            <a:ln w="12700">
              <a:solidFill>
                <a:schemeClr val="tx1"/>
              </a:solidFill>
              <a:miter lim="800000"/>
              <a:headEnd/>
              <a:tailEnd/>
            </a:ln>
            <a:effectLst/>
          </p:spPr>
        </p:pic>
        <p:sp>
          <p:nvSpPr>
            <p:cNvPr id="1509389" name="Line 13"/>
            <p:cNvSpPr>
              <a:spLocks noChangeShapeType="1"/>
            </p:cNvSpPr>
            <p:nvPr/>
          </p:nvSpPr>
          <p:spPr bwMode="auto">
            <a:xfrm flipV="1">
              <a:off x="1152" y="2846"/>
              <a:ext cx="1392" cy="34"/>
            </a:xfrm>
            <a:prstGeom prst="line">
              <a:avLst/>
            </a:prstGeom>
            <a:noFill/>
            <a:ln w="28575">
              <a:solidFill>
                <a:srgbClr val="CC0000"/>
              </a:solidFill>
              <a:round/>
              <a:headEnd/>
              <a:tailEnd/>
            </a:ln>
            <a:effectLst>
              <a:outerShdw dist="28398" dir="1593903" algn="ctr" rotWithShape="0">
                <a:schemeClr val="tx1"/>
              </a:outerShdw>
            </a:effectLst>
          </p:spPr>
          <p:txBody>
            <a:bodyPr wrap="none"/>
            <a:lstStyle/>
            <a:p>
              <a:endParaRPr lang="en-US"/>
            </a:p>
          </p:txBody>
        </p:sp>
        <p:sp>
          <p:nvSpPr>
            <p:cNvPr id="1509390" name="Line 14"/>
            <p:cNvSpPr>
              <a:spLocks noChangeShapeType="1"/>
            </p:cNvSpPr>
            <p:nvPr/>
          </p:nvSpPr>
          <p:spPr bwMode="auto">
            <a:xfrm flipV="1">
              <a:off x="1248" y="2862"/>
              <a:ext cx="792" cy="162"/>
            </a:xfrm>
            <a:prstGeom prst="line">
              <a:avLst/>
            </a:prstGeom>
            <a:noFill/>
            <a:ln w="28575">
              <a:solidFill>
                <a:srgbClr val="CC0000"/>
              </a:solidFill>
              <a:round/>
              <a:headEnd/>
              <a:tailEnd/>
            </a:ln>
            <a:effectLst>
              <a:outerShdw dist="28398" dir="1593903" algn="ctr" rotWithShape="0">
                <a:schemeClr val="tx1"/>
              </a:outerShdw>
            </a:effectLst>
          </p:spPr>
          <p:txBody>
            <a:bodyPr wrap="none"/>
            <a:lstStyle/>
            <a:p>
              <a:endParaRPr lang="en-US"/>
            </a:p>
          </p:txBody>
        </p:sp>
      </p:grpSp>
      <p:sp>
        <p:nvSpPr>
          <p:cNvPr id="12" name="Slide Number Placeholder 11"/>
          <p:cNvSpPr>
            <a:spLocks noGrp="1"/>
          </p:cNvSpPr>
          <p:nvPr>
            <p:ph type="sldNum" sz="quarter" idx="4"/>
          </p:nvPr>
        </p:nvSpPr>
        <p:spPr/>
        <p:txBody>
          <a:bodyPr/>
          <a:lstStyle/>
          <a:p>
            <a:pPr>
              <a:defRPr/>
            </a:pPr>
            <a:fld id="{65D50A4A-4502-4CD8-BD79-CAF033D20170}" type="slidenum">
              <a:rPr lang="en-US" smtClean="0"/>
              <a:pPr>
                <a:defRPr/>
              </a:pPr>
              <a:t>49</a:t>
            </a:fld>
            <a:r>
              <a:rPr lang="en-US" dirty="0" smtClean="0"/>
              <a:t> / 103</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r>
              <a:rPr lang="en-US" smtClean="0"/>
              <a:t>Geologic Time</a:t>
            </a:r>
          </a:p>
        </p:txBody>
      </p:sp>
      <p:sp>
        <p:nvSpPr>
          <p:cNvPr id="7171" name="Rectangle 5"/>
          <p:cNvSpPr>
            <a:spLocks noGrp="1" noChangeArrowheads="1"/>
          </p:cNvSpPr>
          <p:nvPr>
            <p:ph sz="half" idx="1"/>
          </p:nvPr>
        </p:nvSpPr>
        <p:spPr>
          <a:xfrm>
            <a:off x="457199" y="1600200"/>
            <a:ext cx="4510585" cy="4525963"/>
          </a:xfrm>
        </p:spPr>
        <p:txBody>
          <a:bodyPr/>
          <a:lstStyle/>
          <a:p>
            <a:r>
              <a:rPr lang="en-US" sz="2400" dirty="0" smtClean="0"/>
              <a:t>Prior to the late 17th century, geologic time was thought to be the same as historical time.  </a:t>
            </a:r>
          </a:p>
          <a:p>
            <a:endParaRPr lang="en-US" sz="2400" dirty="0" smtClean="0"/>
          </a:p>
          <a:p>
            <a:r>
              <a:rPr lang="en-US" sz="2400" dirty="0" smtClean="0"/>
              <a:t>Archbishop James Ussher of </a:t>
            </a:r>
            <a:r>
              <a:rPr lang="en-US" sz="2400" dirty="0" err="1" smtClean="0"/>
              <a:t>Armagh</a:t>
            </a:r>
            <a:r>
              <a:rPr lang="en-US" sz="2400" dirty="0" smtClean="0"/>
              <a:t>, Ireland, 1654.</a:t>
            </a:r>
          </a:p>
          <a:p>
            <a:pPr lvl="1"/>
            <a:r>
              <a:rPr lang="en-US" sz="2000" dirty="0" smtClean="0"/>
              <a:t>He added up generations from the Old Testament. </a:t>
            </a:r>
          </a:p>
          <a:p>
            <a:pPr lvl="1"/>
            <a:r>
              <a:rPr lang="en-US" sz="2000" dirty="0" smtClean="0"/>
              <a:t>He determined that Earth formed on October 23, 4004 BCE.</a:t>
            </a:r>
          </a:p>
        </p:txBody>
      </p:sp>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5</a:t>
            </a:fld>
            <a:r>
              <a:rPr lang="en-US" dirty="0" smtClean="0"/>
              <a:t> / 103</a:t>
            </a:r>
            <a:endParaRPr lang="en-US" dirty="0"/>
          </a:p>
        </p:txBody>
      </p:sp>
      <p:pic>
        <p:nvPicPr>
          <p:cNvPr id="7172" name="Picture 4"/>
          <p:cNvPicPr>
            <a:picLocks noGrp="1" noChangeAspect="1" noChangeArrowheads="1"/>
          </p:cNvPicPr>
          <p:nvPr>
            <p:ph sz="half" idx="2"/>
          </p:nvPr>
        </p:nvPicPr>
        <p:blipFill>
          <a:blip r:embed="rId3"/>
          <a:srcRect/>
          <a:stretch>
            <a:fillRect/>
          </a:stretch>
        </p:blipFill>
        <p:spPr bwMode="auto">
          <a:xfrm>
            <a:off x="5020420" y="1600200"/>
            <a:ext cx="3785488" cy="4525963"/>
          </a:xfrm>
          <a:prstGeom prst="rect">
            <a:avLst/>
          </a:prstGeom>
          <a:noFill/>
          <a:ln w="9525">
            <a:noFill/>
            <a:miter lim="800000"/>
            <a:headEnd/>
            <a:tailEnd/>
          </a:ln>
          <a:effectLst/>
        </p:spPr>
      </p:pic>
      <p:sp>
        <p:nvSpPr>
          <p:cNvPr id="10" name="TextBox 9"/>
          <p:cNvSpPr txBox="1"/>
          <p:nvPr/>
        </p:nvSpPr>
        <p:spPr>
          <a:xfrm>
            <a:off x="6387161" y="6127844"/>
            <a:ext cx="1268296" cy="307777"/>
          </a:xfrm>
          <a:prstGeom prst="rect">
            <a:avLst/>
          </a:prstGeom>
          <a:noFill/>
        </p:spPr>
        <p:txBody>
          <a:bodyPr wrap="none" rtlCol="0">
            <a:spAutoFit/>
          </a:bodyPr>
          <a:lstStyle/>
          <a:p>
            <a:r>
              <a:rPr lang="en-US" sz="1400" dirty="0" smtClean="0">
                <a:hlinkClick r:id="rId4"/>
              </a:rPr>
              <a:t>Image source</a:t>
            </a:r>
            <a:endParaRPr lang="en-US" sz="14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8226" name="Rectangle 2"/>
          <p:cNvSpPr>
            <a:spLocks noGrp="1" noChangeArrowheads="1"/>
          </p:cNvSpPr>
          <p:nvPr>
            <p:ph type="title"/>
          </p:nvPr>
        </p:nvSpPr>
        <p:spPr/>
        <p:txBody>
          <a:bodyPr/>
          <a:lstStyle/>
          <a:p>
            <a:r>
              <a:rPr lang="en-US" smtClean="0"/>
              <a:t>Relative dating </a:t>
            </a:r>
            <a:endParaRPr lang="en-US" dirty="0"/>
          </a:p>
        </p:txBody>
      </p:sp>
      <p:sp>
        <p:nvSpPr>
          <p:cNvPr id="1588227" name="Rectangle 3"/>
          <p:cNvSpPr>
            <a:spLocks noGrp="1" noChangeArrowheads="1"/>
          </p:cNvSpPr>
          <p:nvPr>
            <p:ph idx="1"/>
          </p:nvPr>
        </p:nvSpPr>
        <p:spPr/>
        <p:txBody>
          <a:bodyPr/>
          <a:lstStyle/>
          <a:p>
            <a:r>
              <a:rPr lang="en-US" smtClean="0"/>
              <a:t>“Hutton’s Unconformity” on Siccar Point, Scotland, is a common destination for geologists. </a:t>
            </a:r>
          </a:p>
          <a:p>
            <a:endParaRPr lang="en-US"/>
          </a:p>
        </p:txBody>
      </p:sp>
      <p:pic>
        <p:nvPicPr>
          <p:cNvPr id="1588229" name="Picture 14" descr="npo00006f"/>
          <p:cNvPicPr>
            <a:picLocks noChangeAspect="1" noChangeArrowheads="1"/>
          </p:cNvPicPr>
          <p:nvPr/>
        </p:nvPicPr>
        <p:blipFill>
          <a:blip r:embed="rId3"/>
          <a:srcRect/>
          <a:stretch>
            <a:fillRect/>
          </a:stretch>
        </p:blipFill>
        <p:spPr bwMode="auto">
          <a:xfrm>
            <a:off x="247650" y="3095776"/>
            <a:ext cx="4019550" cy="3181350"/>
          </a:xfrm>
          <a:prstGeom prst="rect">
            <a:avLst/>
          </a:prstGeom>
          <a:noFill/>
          <a:ln w="9525" algn="ctr">
            <a:solidFill>
              <a:schemeClr val="tx1"/>
            </a:solidFill>
            <a:miter lim="800000"/>
            <a:headEnd/>
            <a:tailEnd/>
          </a:ln>
          <a:effectLst/>
        </p:spPr>
      </p:pic>
      <p:pic>
        <p:nvPicPr>
          <p:cNvPr id="1588230" name="Picture 6"/>
          <p:cNvPicPr>
            <a:picLocks noChangeAspect="1" noChangeArrowheads="1"/>
          </p:cNvPicPr>
          <p:nvPr/>
        </p:nvPicPr>
        <p:blipFill>
          <a:blip r:embed="rId4"/>
          <a:srcRect/>
          <a:stretch>
            <a:fillRect/>
          </a:stretch>
        </p:blipFill>
        <p:spPr bwMode="auto">
          <a:xfrm>
            <a:off x="4267200" y="3019576"/>
            <a:ext cx="4876800" cy="3554413"/>
          </a:xfrm>
          <a:prstGeom prst="rect">
            <a:avLst/>
          </a:prstGeom>
          <a:noFill/>
          <a:ln w="12700">
            <a:noFill/>
            <a:miter lim="800000"/>
            <a:headEnd/>
            <a:tailEnd/>
          </a:ln>
          <a:effectLst/>
        </p:spPr>
      </p:pic>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50</a:t>
            </a:fld>
            <a:r>
              <a:rPr lang="en-US" dirty="0" smtClean="0"/>
              <a:t> / 103</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5257800" y="1524000"/>
            <a:ext cx="3810000" cy="5257800"/>
            <a:chOff x="3216" y="960"/>
            <a:chExt cx="2256" cy="3168"/>
          </a:xfrm>
        </p:grpSpPr>
        <p:pic>
          <p:nvPicPr>
            <p:cNvPr id="37894" name="Picture 3" descr="fig10"/>
            <p:cNvPicPr>
              <a:picLocks noChangeAspect="1" noChangeArrowheads="1"/>
            </p:cNvPicPr>
            <p:nvPr/>
          </p:nvPicPr>
          <p:blipFill>
            <a:blip r:embed="rId3"/>
            <a:srcRect r="49057"/>
            <a:stretch>
              <a:fillRect/>
            </a:stretch>
          </p:blipFill>
          <p:spPr bwMode="auto">
            <a:xfrm>
              <a:off x="3216" y="960"/>
              <a:ext cx="2152" cy="3168"/>
            </a:xfrm>
            <a:prstGeom prst="rect">
              <a:avLst/>
            </a:prstGeom>
            <a:noFill/>
            <a:ln w="9525">
              <a:noFill/>
              <a:miter lim="800000"/>
              <a:headEnd/>
              <a:tailEnd/>
            </a:ln>
          </p:spPr>
        </p:pic>
        <p:sp>
          <p:nvSpPr>
            <p:cNvPr id="37895" name="Rectangle 4"/>
            <p:cNvSpPr>
              <a:spLocks noChangeArrowheads="1"/>
            </p:cNvSpPr>
            <p:nvPr/>
          </p:nvSpPr>
          <p:spPr bwMode="auto">
            <a:xfrm>
              <a:off x="5328" y="1440"/>
              <a:ext cx="144" cy="624"/>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37891" name="Rectangle 5"/>
          <p:cNvSpPr>
            <a:spLocks noGrp="1" noChangeArrowheads="1"/>
          </p:cNvSpPr>
          <p:nvPr>
            <p:ph type="title"/>
          </p:nvPr>
        </p:nvSpPr>
        <p:spPr/>
        <p:txBody>
          <a:bodyPr/>
          <a:lstStyle/>
          <a:p>
            <a:pPr algn="r" eaLnBrk="1" hangingPunct="1"/>
            <a:r>
              <a:rPr lang="en-US" sz="3600" smtClean="0"/>
              <a:t>Formation of an </a:t>
            </a:r>
            <a:br>
              <a:rPr lang="en-US" sz="3600" smtClean="0"/>
            </a:br>
            <a:r>
              <a:rPr lang="en-US" sz="3600" smtClean="0"/>
              <a:t>angular unconformity</a:t>
            </a:r>
          </a:p>
        </p:txBody>
      </p:sp>
      <p:pic>
        <p:nvPicPr>
          <p:cNvPr id="37892" name="Picture 6" descr="formation angular unconform"/>
          <p:cNvPicPr>
            <a:picLocks noGrp="1" noChangeAspect="1" noChangeArrowheads="1"/>
          </p:cNvPicPr>
          <p:nvPr>
            <p:ph sz="half" idx="2"/>
          </p:nvPr>
        </p:nvPicPr>
        <p:blipFill>
          <a:blip r:embed="rId4"/>
          <a:srcRect/>
          <a:stretch>
            <a:fillRect/>
          </a:stretch>
        </p:blipFill>
        <p:spPr>
          <a:xfrm>
            <a:off x="304800" y="0"/>
            <a:ext cx="4054475" cy="6858000"/>
          </a:xfrm>
          <a:noFill/>
        </p:spPr>
      </p:pic>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51</a:t>
            </a:fld>
            <a:r>
              <a:rPr lang="en-US" dirty="0" smtClean="0"/>
              <a:t> / 103</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dating </a:t>
            </a:r>
            <a:endParaRPr lang="en-US" dirty="0"/>
          </a:p>
        </p:txBody>
      </p:sp>
      <p:sp>
        <p:nvSpPr>
          <p:cNvPr id="3" name="Content Placeholder 2"/>
          <p:cNvSpPr>
            <a:spLocks noGrp="1"/>
          </p:cNvSpPr>
          <p:nvPr>
            <p:ph idx="1"/>
          </p:nvPr>
        </p:nvSpPr>
        <p:spPr/>
        <p:txBody>
          <a:bodyPr/>
          <a:lstStyle/>
          <a:p>
            <a:r>
              <a:rPr lang="en-US" b="1" dirty="0" err="1" smtClean="0">
                <a:solidFill>
                  <a:schemeClr val="hlink"/>
                </a:solidFill>
              </a:rPr>
              <a:t>Disconformity</a:t>
            </a:r>
            <a:r>
              <a:rPr lang="en-US" dirty="0" smtClean="0"/>
              <a:t> – erosion of strata leaves a “gap” in geologic time.  Strata on either side are parallel </a:t>
            </a:r>
          </a:p>
          <a:p>
            <a:endParaRPr lang="en-US" dirty="0"/>
          </a:p>
        </p:txBody>
      </p:sp>
      <p:sp>
        <p:nvSpPr>
          <p:cNvPr id="4" name="Slide Number Placeholder 3"/>
          <p:cNvSpPr>
            <a:spLocks noGrp="1"/>
          </p:cNvSpPr>
          <p:nvPr>
            <p:ph type="sldNum" sz="quarter" idx="4"/>
          </p:nvPr>
        </p:nvSpPr>
        <p:spPr/>
        <p:txBody>
          <a:bodyPr/>
          <a:lstStyle/>
          <a:p>
            <a:pPr>
              <a:defRPr/>
            </a:pPr>
            <a:fld id="{65D50A4A-4502-4CD8-BD79-CAF033D20170}" type="slidenum">
              <a:rPr lang="en-US" smtClean="0"/>
              <a:pPr>
                <a:defRPr/>
              </a:pPr>
              <a:t>52</a:t>
            </a:fld>
            <a:r>
              <a:rPr lang="en-US" dirty="0" smtClean="0"/>
              <a:t> / 103</a:t>
            </a:r>
            <a:endParaRPr lang="en-US" dirty="0"/>
          </a:p>
        </p:txBody>
      </p:sp>
      <p:pic>
        <p:nvPicPr>
          <p:cNvPr id="5" name="Picture 4" descr="fig10"/>
          <p:cNvPicPr>
            <a:picLocks noChangeAspect="1" noChangeArrowheads="1"/>
          </p:cNvPicPr>
          <p:nvPr/>
        </p:nvPicPr>
        <p:blipFill>
          <a:blip r:embed="rId3"/>
          <a:srcRect t="3355"/>
          <a:stretch>
            <a:fillRect/>
          </a:stretch>
        </p:blipFill>
        <p:spPr bwMode="auto">
          <a:xfrm>
            <a:off x="1568337" y="2483893"/>
            <a:ext cx="6034617" cy="43741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0039" name="Picture 7"/>
          <p:cNvPicPr>
            <a:picLocks noChangeAspect="1" noChangeArrowheads="1"/>
          </p:cNvPicPr>
          <p:nvPr/>
        </p:nvPicPr>
        <p:blipFill>
          <a:blip r:embed="rId3"/>
          <a:srcRect/>
          <a:stretch>
            <a:fillRect/>
          </a:stretch>
        </p:blipFill>
        <p:spPr bwMode="auto">
          <a:xfrm>
            <a:off x="0" y="0"/>
            <a:ext cx="9144000" cy="6856413"/>
          </a:xfrm>
          <a:prstGeom prst="rect">
            <a:avLst/>
          </a:prstGeom>
          <a:noFill/>
          <a:ln w="12700">
            <a:noFill/>
            <a:miter lim="800000"/>
            <a:headEnd/>
            <a:tailEnd/>
          </a:ln>
          <a:effectLst/>
        </p:spPr>
      </p:pic>
      <p:sp>
        <p:nvSpPr>
          <p:cNvPr id="1580036" name="Rectangle 4"/>
          <p:cNvSpPr>
            <a:spLocks noGrp="1" noChangeArrowheads="1"/>
          </p:cNvSpPr>
          <p:nvPr>
            <p:ph type="title"/>
          </p:nvPr>
        </p:nvSpPr>
        <p:spPr>
          <a:xfrm>
            <a:off x="228600" y="1431925"/>
            <a:ext cx="8686800" cy="854075"/>
          </a:xfrm>
          <a:effectLst>
            <a:outerShdw dist="35921" dir="2700000" algn="ctr" rotWithShape="0">
              <a:schemeClr val="tx1">
                <a:alpha val="50000"/>
              </a:schemeClr>
            </a:outerShdw>
          </a:effectLst>
        </p:spPr>
        <p:txBody>
          <a:bodyPr/>
          <a:lstStyle/>
          <a:p>
            <a:r>
              <a:rPr lang="en-US">
                <a:solidFill>
                  <a:srgbClr val="FFCC00"/>
                </a:solidFill>
                <a:effectLst/>
              </a:rPr>
              <a:t>Disconformities</a:t>
            </a:r>
          </a:p>
        </p:txBody>
      </p:sp>
      <p:sp>
        <p:nvSpPr>
          <p:cNvPr id="5" name="Slide Number Placeholder 4"/>
          <p:cNvSpPr>
            <a:spLocks noGrp="1"/>
          </p:cNvSpPr>
          <p:nvPr>
            <p:ph type="sldNum" sz="quarter" idx="4"/>
          </p:nvPr>
        </p:nvSpPr>
        <p:spPr/>
        <p:txBody>
          <a:bodyPr/>
          <a:lstStyle/>
          <a:p>
            <a:pPr>
              <a:defRPr/>
            </a:pPr>
            <a:fld id="{65D50A4A-4502-4CD8-BD79-CAF033D20170}" type="slidenum">
              <a:rPr lang="en-US" smtClean="0"/>
              <a:pPr>
                <a:defRPr/>
              </a:pPr>
              <a:t>53</a:t>
            </a:fld>
            <a:r>
              <a:rPr lang="en-US" dirty="0" smtClean="0"/>
              <a:t> / 103</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Relative dating  </a:t>
            </a:r>
          </a:p>
        </p:txBody>
      </p:sp>
      <p:sp>
        <p:nvSpPr>
          <p:cNvPr id="39939" name="Rectangle 3"/>
          <p:cNvSpPr>
            <a:spLocks noGrp="1" noChangeArrowheads="1"/>
          </p:cNvSpPr>
          <p:nvPr>
            <p:ph idx="1"/>
          </p:nvPr>
        </p:nvSpPr>
        <p:spPr/>
        <p:txBody>
          <a:bodyPr/>
          <a:lstStyle/>
          <a:p>
            <a:r>
              <a:rPr lang="en-US" b="1" dirty="0" smtClean="0">
                <a:solidFill>
                  <a:srgbClr val="C00000"/>
                </a:solidFill>
              </a:rPr>
              <a:t>Nonconformity </a:t>
            </a:r>
          </a:p>
          <a:p>
            <a:pPr lvl="1"/>
            <a:r>
              <a:rPr lang="en-US" dirty="0" smtClean="0"/>
              <a:t>Metamorphic or igneous rocks overlain by sedimentary strata. </a:t>
            </a:r>
          </a:p>
          <a:p>
            <a:pPr lvl="1"/>
            <a:r>
              <a:rPr lang="en-US" dirty="0" smtClean="0"/>
              <a:t>Crystalline igneous and/or </a:t>
            </a:r>
            <a:br>
              <a:rPr lang="en-US" dirty="0" smtClean="0"/>
            </a:br>
            <a:r>
              <a:rPr lang="en-US" dirty="0" smtClean="0"/>
              <a:t>metamorphic rocks were </a:t>
            </a:r>
            <a:br>
              <a:rPr lang="en-US" dirty="0" smtClean="0"/>
            </a:br>
            <a:r>
              <a:rPr lang="en-US" dirty="0" smtClean="0"/>
              <a:t>exposed by erosion.</a:t>
            </a:r>
          </a:p>
          <a:p>
            <a:pPr lvl="1"/>
            <a:r>
              <a:rPr lang="en-US" dirty="0" smtClean="0"/>
              <a:t>Sediment was deposited </a:t>
            </a:r>
            <a:br>
              <a:rPr lang="en-US" dirty="0" smtClean="0"/>
            </a:br>
            <a:r>
              <a:rPr lang="en-US" dirty="0" smtClean="0"/>
              <a:t>on this eroded surface. </a:t>
            </a:r>
          </a:p>
        </p:txBody>
      </p:sp>
      <p:grpSp>
        <p:nvGrpSpPr>
          <p:cNvPr id="39940" name="Group 8"/>
          <p:cNvGrpSpPr>
            <a:grpSpLocks/>
          </p:cNvGrpSpPr>
          <p:nvPr/>
        </p:nvGrpSpPr>
        <p:grpSpPr bwMode="auto">
          <a:xfrm>
            <a:off x="4408227" y="2442949"/>
            <a:ext cx="4531053" cy="4223979"/>
            <a:chOff x="3168" y="1887"/>
            <a:chExt cx="2592" cy="2433"/>
          </a:xfrm>
        </p:grpSpPr>
        <p:pic>
          <p:nvPicPr>
            <p:cNvPr id="39942" name="Picture 5" descr="fig10"/>
            <p:cNvPicPr>
              <a:picLocks noChangeAspect="1" noChangeArrowheads="1"/>
            </p:cNvPicPr>
            <p:nvPr/>
          </p:nvPicPr>
          <p:blipFill>
            <a:blip r:embed="rId3"/>
            <a:srcRect l="49057" t="15942" b="20290"/>
            <a:stretch>
              <a:fillRect/>
            </a:stretch>
          </p:blipFill>
          <p:spPr bwMode="auto">
            <a:xfrm>
              <a:off x="3168" y="1887"/>
              <a:ext cx="2592" cy="2433"/>
            </a:xfrm>
            <a:prstGeom prst="rect">
              <a:avLst/>
            </a:prstGeom>
            <a:noFill/>
            <a:ln w="9525">
              <a:noFill/>
              <a:miter lim="800000"/>
              <a:headEnd/>
              <a:tailEnd/>
            </a:ln>
          </p:spPr>
        </p:pic>
        <p:sp>
          <p:nvSpPr>
            <p:cNvPr id="39943" name="Rectangle 6"/>
            <p:cNvSpPr>
              <a:spLocks noChangeArrowheads="1"/>
            </p:cNvSpPr>
            <p:nvPr/>
          </p:nvSpPr>
          <p:spPr bwMode="auto">
            <a:xfrm>
              <a:off x="3178" y="3519"/>
              <a:ext cx="213" cy="576"/>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11" name="Slide Number Placeholder 10"/>
          <p:cNvSpPr>
            <a:spLocks noGrp="1"/>
          </p:cNvSpPr>
          <p:nvPr>
            <p:ph type="sldNum" sz="quarter" idx="4"/>
          </p:nvPr>
        </p:nvSpPr>
        <p:spPr/>
        <p:txBody>
          <a:bodyPr/>
          <a:lstStyle/>
          <a:p>
            <a:pPr>
              <a:defRPr/>
            </a:pPr>
            <a:fld id="{65D50A4A-4502-4CD8-BD79-CAF033D20170}" type="slidenum">
              <a:rPr lang="en-US" smtClean="0"/>
              <a:pPr>
                <a:defRPr/>
              </a:pPr>
              <a:t>54</a:t>
            </a:fld>
            <a:r>
              <a:rPr lang="en-US" dirty="0" smtClean="0"/>
              <a:t> / 103</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050313102518_JPG"/>
          <p:cNvPicPr>
            <a:picLocks noChangeAspect="1" noChangeArrowheads="1"/>
          </p:cNvPicPr>
          <p:nvPr/>
        </p:nvPicPr>
        <p:blipFill>
          <a:blip r:embed="rId3">
            <a:lum bright="20000"/>
          </a:blip>
          <a:srcRect/>
          <a:stretch>
            <a:fillRect/>
          </a:stretch>
        </p:blipFill>
        <p:spPr bwMode="auto">
          <a:xfrm>
            <a:off x="0" y="0"/>
            <a:ext cx="9144000" cy="6858000"/>
          </a:xfrm>
          <a:prstGeom prst="rect">
            <a:avLst/>
          </a:prstGeom>
          <a:noFill/>
          <a:ln w="9525">
            <a:noFill/>
            <a:miter lim="800000"/>
            <a:headEnd/>
            <a:tailEnd/>
          </a:ln>
        </p:spPr>
      </p:pic>
      <p:sp>
        <p:nvSpPr>
          <p:cNvPr id="40963" name="Rectangle 3"/>
          <p:cNvSpPr>
            <a:spLocks noGrp="1" noChangeArrowheads="1"/>
          </p:cNvSpPr>
          <p:nvPr>
            <p:ph type="title"/>
          </p:nvPr>
        </p:nvSpPr>
        <p:spPr/>
        <p:txBody>
          <a:bodyPr/>
          <a:lstStyle/>
          <a:p>
            <a:pPr eaLnBrk="1" hangingPunct="1"/>
            <a:r>
              <a:rPr lang="en-US" sz="4000" smtClean="0">
                <a:solidFill>
                  <a:schemeClr val="accent1"/>
                </a:solidFill>
              </a:rPr>
              <a:t>Nonconformity, San Gabriel Mountains</a:t>
            </a:r>
          </a:p>
        </p:txBody>
      </p:sp>
      <p:sp>
        <p:nvSpPr>
          <p:cNvPr id="6" name="Freeform 5"/>
          <p:cNvSpPr/>
          <p:nvPr/>
        </p:nvSpPr>
        <p:spPr>
          <a:xfrm>
            <a:off x="0" y="1774825"/>
            <a:ext cx="9144000" cy="3657600"/>
          </a:xfrm>
          <a:custGeom>
            <a:avLst/>
            <a:gdLst>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569492 h 3658418"/>
              <a:gd name="connsiteX7" fmla="*/ 2101755 w 9164984"/>
              <a:gd name="connsiteY7" fmla="*/ 1610436 h 3658418"/>
              <a:gd name="connsiteX8" fmla="*/ 2197290 w 9164984"/>
              <a:gd name="connsiteY8" fmla="*/ 1665027 h 3658418"/>
              <a:gd name="connsiteX9" fmla="*/ 2279176 w 9164984"/>
              <a:gd name="connsiteY9" fmla="*/ 1705970 h 3658418"/>
              <a:gd name="connsiteX10" fmla="*/ 2374710 w 9164984"/>
              <a:gd name="connsiteY10" fmla="*/ 1801504 h 3658418"/>
              <a:gd name="connsiteX11" fmla="*/ 2497540 w 9164984"/>
              <a:gd name="connsiteY11" fmla="*/ 1856095 h 3658418"/>
              <a:gd name="connsiteX12" fmla="*/ 2538484 w 9164984"/>
              <a:gd name="connsiteY12" fmla="*/ 1869743 h 3658418"/>
              <a:gd name="connsiteX13" fmla="*/ 2579427 w 9164984"/>
              <a:gd name="connsiteY13" fmla="*/ 1883391 h 3658418"/>
              <a:gd name="connsiteX14" fmla="*/ 2647666 w 9164984"/>
              <a:gd name="connsiteY14" fmla="*/ 1897039 h 3658418"/>
              <a:gd name="connsiteX15" fmla="*/ 2743200 w 9164984"/>
              <a:gd name="connsiteY15" fmla="*/ 1965278 h 3658418"/>
              <a:gd name="connsiteX16" fmla="*/ 2770496 w 9164984"/>
              <a:gd name="connsiteY16" fmla="*/ 2033516 h 3658418"/>
              <a:gd name="connsiteX17" fmla="*/ 2784143 w 9164984"/>
              <a:gd name="connsiteY17" fmla="*/ 2115403 h 3658418"/>
              <a:gd name="connsiteX18" fmla="*/ 2797791 w 9164984"/>
              <a:gd name="connsiteY18" fmla="*/ 2169994 h 3658418"/>
              <a:gd name="connsiteX19" fmla="*/ 2811439 w 9164984"/>
              <a:gd name="connsiteY19" fmla="*/ 3548418 h 3658418"/>
              <a:gd name="connsiteX20" fmla="*/ 2906973 w 9164984"/>
              <a:gd name="connsiteY20" fmla="*/ 3616657 h 3658418"/>
              <a:gd name="connsiteX21" fmla="*/ 3275463 w 9164984"/>
              <a:gd name="connsiteY21" fmla="*/ 3630304 h 3658418"/>
              <a:gd name="connsiteX22" fmla="*/ 3521122 w 9164984"/>
              <a:gd name="connsiteY22" fmla="*/ 3657600 h 3658418"/>
              <a:gd name="connsiteX23" fmla="*/ 4872251 w 9164984"/>
              <a:gd name="connsiteY23" fmla="*/ 3630304 h 3658418"/>
              <a:gd name="connsiteX24" fmla="*/ 4899546 w 9164984"/>
              <a:gd name="connsiteY24" fmla="*/ 3575713 h 3658418"/>
              <a:gd name="connsiteX25" fmla="*/ 4913194 w 9164984"/>
              <a:gd name="connsiteY25" fmla="*/ 3521122 h 3658418"/>
              <a:gd name="connsiteX26" fmla="*/ 4967785 w 9164984"/>
              <a:gd name="connsiteY26" fmla="*/ 3411940 h 3658418"/>
              <a:gd name="connsiteX27" fmla="*/ 4981433 w 9164984"/>
              <a:gd name="connsiteY27" fmla="*/ 3330054 h 3658418"/>
              <a:gd name="connsiteX28" fmla="*/ 5022376 w 9164984"/>
              <a:gd name="connsiteY28" fmla="*/ 3220872 h 3658418"/>
              <a:gd name="connsiteX29" fmla="*/ 5036024 w 9164984"/>
              <a:gd name="connsiteY29" fmla="*/ 3111690 h 3658418"/>
              <a:gd name="connsiteX30" fmla="*/ 5049672 w 9164984"/>
              <a:gd name="connsiteY30" fmla="*/ 3057098 h 3658418"/>
              <a:gd name="connsiteX31" fmla="*/ 5076967 w 9164984"/>
              <a:gd name="connsiteY31" fmla="*/ 2893325 h 3658418"/>
              <a:gd name="connsiteX32" fmla="*/ 5090615 w 9164984"/>
              <a:gd name="connsiteY32" fmla="*/ 2852382 h 3658418"/>
              <a:gd name="connsiteX33" fmla="*/ 5117910 w 9164984"/>
              <a:gd name="connsiteY33" fmla="*/ 2811439 h 3658418"/>
              <a:gd name="connsiteX34" fmla="*/ 5145206 w 9164984"/>
              <a:gd name="connsiteY34" fmla="*/ 2756848 h 3658418"/>
              <a:gd name="connsiteX35" fmla="*/ 5186149 w 9164984"/>
              <a:gd name="connsiteY35" fmla="*/ 2702257 h 3658418"/>
              <a:gd name="connsiteX36" fmla="*/ 5213445 w 9164984"/>
              <a:gd name="connsiteY36" fmla="*/ 2647666 h 3658418"/>
              <a:gd name="connsiteX37" fmla="*/ 5254388 w 9164984"/>
              <a:gd name="connsiteY37" fmla="*/ 2620370 h 3658418"/>
              <a:gd name="connsiteX38" fmla="*/ 5308979 w 9164984"/>
              <a:gd name="connsiteY38" fmla="*/ 2565779 h 3658418"/>
              <a:gd name="connsiteX39" fmla="*/ 5418161 w 9164984"/>
              <a:gd name="connsiteY39" fmla="*/ 2511188 h 3658418"/>
              <a:gd name="connsiteX40" fmla="*/ 5500048 w 9164984"/>
              <a:gd name="connsiteY40" fmla="*/ 2429301 h 3658418"/>
              <a:gd name="connsiteX41" fmla="*/ 5527343 w 9164984"/>
              <a:gd name="connsiteY41" fmla="*/ 2374710 h 3658418"/>
              <a:gd name="connsiteX42" fmla="*/ 6564573 w 9164984"/>
              <a:gd name="connsiteY42" fmla="*/ 2347415 h 3658418"/>
              <a:gd name="connsiteX43" fmla="*/ 6769290 w 9164984"/>
              <a:gd name="connsiteY43" fmla="*/ 2265528 h 3658418"/>
              <a:gd name="connsiteX44" fmla="*/ 6837528 w 9164984"/>
              <a:gd name="connsiteY44" fmla="*/ 2238233 h 3658418"/>
              <a:gd name="connsiteX45" fmla="*/ 6892119 w 9164984"/>
              <a:gd name="connsiteY45" fmla="*/ 2183642 h 3658418"/>
              <a:gd name="connsiteX46" fmla="*/ 7028597 w 9164984"/>
              <a:gd name="connsiteY46" fmla="*/ 2156346 h 3658418"/>
              <a:gd name="connsiteX47" fmla="*/ 7083188 w 9164984"/>
              <a:gd name="connsiteY47" fmla="*/ 2129051 h 3658418"/>
              <a:gd name="connsiteX48" fmla="*/ 7124131 w 9164984"/>
              <a:gd name="connsiteY48" fmla="*/ 2156346 h 3658418"/>
              <a:gd name="connsiteX49" fmla="*/ 7165075 w 9164984"/>
              <a:gd name="connsiteY49" fmla="*/ 2115403 h 3658418"/>
              <a:gd name="connsiteX50" fmla="*/ 7178722 w 9164984"/>
              <a:gd name="connsiteY50" fmla="*/ 2047164 h 3658418"/>
              <a:gd name="connsiteX51" fmla="*/ 7192370 w 9164984"/>
              <a:gd name="connsiteY51" fmla="*/ 1992573 h 3658418"/>
              <a:gd name="connsiteX52" fmla="*/ 7206018 w 9164984"/>
              <a:gd name="connsiteY52" fmla="*/ 1583140 h 3658418"/>
              <a:gd name="connsiteX53" fmla="*/ 7246961 w 9164984"/>
              <a:gd name="connsiteY53" fmla="*/ 1528549 h 3658418"/>
              <a:gd name="connsiteX54" fmla="*/ 7274257 w 9164984"/>
              <a:gd name="connsiteY54" fmla="*/ 1419367 h 3658418"/>
              <a:gd name="connsiteX55" fmla="*/ 7301552 w 9164984"/>
              <a:gd name="connsiteY55" fmla="*/ 1364776 h 3658418"/>
              <a:gd name="connsiteX56" fmla="*/ 7369791 w 9164984"/>
              <a:gd name="connsiteY56" fmla="*/ 1269242 h 3658418"/>
              <a:gd name="connsiteX57" fmla="*/ 7424382 w 9164984"/>
              <a:gd name="connsiteY57" fmla="*/ 1160060 h 3658418"/>
              <a:gd name="connsiteX58" fmla="*/ 7478973 w 9164984"/>
              <a:gd name="connsiteY58" fmla="*/ 1132764 h 3658418"/>
              <a:gd name="connsiteX59" fmla="*/ 7533564 w 9164984"/>
              <a:gd name="connsiteY59" fmla="*/ 1078173 h 3658418"/>
              <a:gd name="connsiteX60" fmla="*/ 7929349 w 9164984"/>
              <a:gd name="connsiteY60" fmla="*/ 1050878 h 3658418"/>
              <a:gd name="connsiteX61" fmla="*/ 7983940 w 9164984"/>
              <a:gd name="connsiteY61" fmla="*/ 941695 h 3658418"/>
              <a:gd name="connsiteX62" fmla="*/ 8024884 w 9164984"/>
              <a:gd name="connsiteY62" fmla="*/ 846161 h 3658418"/>
              <a:gd name="connsiteX63" fmla="*/ 8038531 w 9164984"/>
              <a:gd name="connsiteY63" fmla="*/ 709684 h 3658418"/>
              <a:gd name="connsiteX64" fmla="*/ 8052179 w 9164984"/>
              <a:gd name="connsiteY64" fmla="*/ 655092 h 3658418"/>
              <a:gd name="connsiteX65" fmla="*/ 8134066 w 9164984"/>
              <a:gd name="connsiteY65" fmla="*/ 627797 h 3658418"/>
              <a:gd name="connsiteX66" fmla="*/ 8188657 w 9164984"/>
              <a:gd name="connsiteY66" fmla="*/ 600501 h 3658418"/>
              <a:gd name="connsiteX67" fmla="*/ 8256896 w 9164984"/>
              <a:gd name="connsiteY67" fmla="*/ 573206 h 3658418"/>
              <a:gd name="connsiteX68" fmla="*/ 8352430 w 9164984"/>
              <a:gd name="connsiteY68" fmla="*/ 491319 h 3658418"/>
              <a:gd name="connsiteX69" fmla="*/ 8393373 w 9164984"/>
              <a:gd name="connsiteY69" fmla="*/ 464024 h 3658418"/>
              <a:gd name="connsiteX70" fmla="*/ 8420669 w 9164984"/>
              <a:gd name="connsiteY70" fmla="*/ 409433 h 3658418"/>
              <a:gd name="connsiteX71" fmla="*/ 8488907 w 9164984"/>
              <a:gd name="connsiteY71" fmla="*/ 354842 h 3658418"/>
              <a:gd name="connsiteX72" fmla="*/ 8529851 w 9164984"/>
              <a:gd name="connsiteY72" fmla="*/ 327546 h 3658418"/>
              <a:gd name="connsiteX73" fmla="*/ 8761863 w 9164984"/>
              <a:gd name="connsiteY73" fmla="*/ 300251 h 3658418"/>
              <a:gd name="connsiteX74" fmla="*/ 8857397 w 9164984"/>
              <a:gd name="connsiteY74" fmla="*/ 245660 h 3658418"/>
              <a:gd name="connsiteX75" fmla="*/ 8911988 w 9164984"/>
              <a:gd name="connsiteY75" fmla="*/ 191069 h 3658418"/>
              <a:gd name="connsiteX76" fmla="*/ 8993875 w 9164984"/>
              <a:gd name="connsiteY76" fmla="*/ 136478 h 3658418"/>
              <a:gd name="connsiteX77" fmla="*/ 9075761 w 9164984"/>
              <a:gd name="connsiteY77" fmla="*/ 81887 h 3658418"/>
              <a:gd name="connsiteX78" fmla="*/ 9116704 w 9164984"/>
              <a:gd name="connsiteY78" fmla="*/ 54591 h 3658418"/>
              <a:gd name="connsiteX79" fmla="*/ 9157648 w 9164984"/>
              <a:gd name="connsiteY79" fmla="*/ 27295 h 3658418"/>
              <a:gd name="connsiteX80" fmla="*/ 9144000 w 9164984"/>
              <a:gd name="connsiteY80"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569492 h 3658418"/>
              <a:gd name="connsiteX7" fmla="*/ 2101755 w 9164984"/>
              <a:gd name="connsiteY7" fmla="*/ 1610436 h 3658418"/>
              <a:gd name="connsiteX8" fmla="*/ 2197290 w 9164984"/>
              <a:gd name="connsiteY8" fmla="*/ 1665027 h 3658418"/>
              <a:gd name="connsiteX9" fmla="*/ 2279176 w 9164984"/>
              <a:gd name="connsiteY9" fmla="*/ 1705970 h 3658418"/>
              <a:gd name="connsiteX10" fmla="*/ 2374710 w 9164984"/>
              <a:gd name="connsiteY10" fmla="*/ 1801504 h 3658418"/>
              <a:gd name="connsiteX11" fmla="*/ 2497540 w 9164984"/>
              <a:gd name="connsiteY11" fmla="*/ 1856095 h 3658418"/>
              <a:gd name="connsiteX12" fmla="*/ 2538484 w 9164984"/>
              <a:gd name="connsiteY12" fmla="*/ 1869743 h 3658418"/>
              <a:gd name="connsiteX13" fmla="*/ 2579427 w 9164984"/>
              <a:gd name="connsiteY13" fmla="*/ 1883391 h 3658418"/>
              <a:gd name="connsiteX14" fmla="*/ 2647666 w 9164984"/>
              <a:gd name="connsiteY14" fmla="*/ 1897039 h 3658418"/>
              <a:gd name="connsiteX15" fmla="*/ 2743200 w 9164984"/>
              <a:gd name="connsiteY15" fmla="*/ 1965278 h 3658418"/>
              <a:gd name="connsiteX16" fmla="*/ 2770496 w 9164984"/>
              <a:gd name="connsiteY16" fmla="*/ 2033516 h 3658418"/>
              <a:gd name="connsiteX17" fmla="*/ 2784143 w 9164984"/>
              <a:gd name="connsiteY17" fmla="*/ 2115403 h 3658418"/>
              <a:gd name="connsiteX18" fmla="*/ 2797791 w 9164984"/>
              <a:gd name="connsiteY18" fmla="*/ 2169994 h 3658418"/>
              <a:gd name="connsiteX19" fmla="*/ 2811439 w 9164984"/>
              <a:gd name="connsiteY19" fmla="*/ 3548418 h 3658418"/>
              <a:gd name="connsiteX20" fmla="*/ 2906973 w 9164984"/>
              <a:gd name="connsiteY20" fmla="*/ 3616657 h 3658418"/>
              <a:gd name="connsiteX21" fmla="*/ 3275463 w 9164984"/>
              <a:gd name="connsiteY21" fmla="*/ 3630304 h 3658418"/>
              <a:gd name="connsiteX22" fmla="*/ 3521122 w 9164984"/>
              <a:gd name="connsiteY22" fmla="*/ 3657600 h 3658418"/>
              <a:gd name="connsiteX23" fmla="*/ 4872251 w 9164984"/>
              <a:gd name="connsiteY23" fmla="*/ 3630304 h 3658418"/>
              <a:gd name="connsiteX24" fmla="*/ 4899546 w 9164984"/>
              <a:gd name="connsiteY24" fmla="*/ 3575713 h 3658418"/>
              <a:gd name="connsiteX25" fmla="*/ 4913194 w 9164984"/>
              <a:gd name="connsiteY25" fmla="*/ 3521122 h 3658418"/>
              <a:gd name="connsiteX26" fmla="*/ 4967785 w 9164984"/>
              <a:gd name="connsiteY26" fmla="*/ 3411940 h 3658418"/>
              <a:gd name="connsiteX27" fmla="*/ 4981433 w 9164984"/>
              <a:gd name="connsiteY27" fmla="*/ 3330054 h 3658418"/>
              <a:gd name="connsiteX28" fmla="*/ 5022376 w 9164984"/>
              <a:gd name="connsiteY28" fmla="*/ 3220872 h 3658418"/>
              <a:gd name="connsiteX29" fmla="*/ 5036024 w 9164984"/>
              <a:gd name="connsiteY29" fmla="*/ 3111690 h 3658418"/>
              <a:gd name="connsiteX30" fmla="*/ 5049672 w 9164984"/>
              <a:gd name="connsiteY30" fmla="*/ 3057098 h 3658418"/>
              <a:gd name="connsiteX31" fmla="*/ 5076967 w 9164984"/>
              <a:gd name="connsiteY31" fmla="*/ 2893325 h 3658418"/>
              <a:gd name="connsiteX32" fmla="*/ 5090615 w 9164984"/>
              <a:gd name="connsiteY32" fmla="*/ 2852382 h 3658418"/>
              <a:gd name="connsiteX33" fmla="*/ 5117910 w 9164984"/>
              <a:gd name="connsiteY33" fmla="*/ 2811439 h 3658418"/>
              <a:gd name="connsiteX34" fmla="*/ 5145206 w 9164984"/>
              <a:gd name="connsiteY34" fmla="*/ 2756848 h 3658418"/>
              <a:gd name="connsiteX35" fmla="*/ 5186149 w 9164984"/>
              <a:gd name="connsiteY35" fmla="*/ 2702257 h 3658418"/>
              <a:gd name="connsiteX36" fmla="*/ 5213445 w 9164984"/>
              <a:gd name="connsiteY36" fmla="*/ 2647666 h 3658418"/>
              <a:gd name="connsiteX37" fmla="*/ 5254388 w 9164984"/>
              <a:gd name="connsiteY37" fmla="*/ 2620370 h 3658418"/>
              <a:gd name="connsiteX38" fmla="*/ 5308979 w 9164984"/>
              <a:gd name="connsiteY38" fmla="*/ 2565779 h 3658418"/>
              <a:gd name="connsiteX39" fmla="*/ 5418161 w 9164984"/>
              <a:gd name="connsiteY39" fmla="*/ 2511188 h 3658418"/>
              <a:gd name="connsiteX40" fmla="*/ 5500048 w 9164984"/>
              <a:gd name="connsiteY40" fmla="*/ 2429301 h 3658418"/>
              <a:gd name="connsiteX41" fmla="*/ 5527343 w 9164984"/>
              <a:gd name="connsiteY41" fmla="*/ 2374710 h 3658418"/>
              <a:gd name="connsiteX42" fmla="*/ 6564573 w 9164984"/>
              <a:gd name="connsiteY42" fmla="*/ 2347415 h 3658418"/>
              <a:gd name="connsiteX43" fmla="*/ 6769290 w 9164984"/>
              <a:gd name="connsiteY43" fmla="*/ 2265528 h 3658418"/>
              <a:gd name="connsiteX44" fmla="*/ 6837528 w 9164984"/>
              <a:gd name="connsiteY44" fmla="*/ 2238233 h 3658418"/>
              <a:gd name="connsiteX45" fmla="*/ 6892119 w 9164984"/>
              <a:gd name="connsiteY45" fmla="*/ 2183642 h 3658418"/>
              <a:gd name="connsiteX46" fmla="*/ 7028597 w 9164984"/>
              <a:gd name="connsiteY46" fmla="*/ 2156346 h 3658418"/>
              <a:gd name="connsiteX47" fmla="*/ 7083188 w 9164984"/>
              <a:gd name="connsiteY47" fmla="*/ 2129051 h 3658418"/>
              <a:gd name="connsiteX48" fmla="*/ 7124131 w 9164984"/>
              <a:gd name="connsiteY48" fmla="*/ 2156346 h 3658418"/>
              <a:gd name="connsiteX49" fmla="*/ 7165075 w 9164984"/>
              <a:gd name="connsiteY49" fmla="*/ 2115403 h 3658418"/>
              <a:gd name="connsiteX50" fmla="*/ 7178722 w 9164984"/>
              <a:gd name="connsiteY50" fmla="*/ 2047164 h 3658418"/>
              <a:gd name="connsiteX51" fmla="*/ 7192370 w 9164984"/>
              <a:gd name="connsiteY51" fmla="*/ 1992573 h 3658418"/>
              <a:gd name="connsiteX52" fmla="*/ 7206018 w 9164984"/>
              <a:gd name="connsiteY52" fmla="*/ 1583140 h 3658418"/>
              <a:gd name="connsiteX53" fmla="*/ 7246961 w 9164984"/>
              <a:gd name="connsiteY53" fmla="*/ 1528549 h 3658418"/>
              <a:gd name="connsiteX54" fmla="*/ 7274257 w 9164984"/>
              <a:gd name="connsiteY54" fmla="*/ 1419367 h 3658418"/>
              <a:gd name="connsiteX55" fmla="*/ 7301552 w 9164984"/>
              <a:gd name="connsiteY55" fmla="*/ 1364776 h 3658418"/>
              <a:gd name="connsiteX56" fmla="*/ 7369791 w 9164984"/>
              <a:gd name="connsiteY56" fmla="*/ 1269242 h 3658418"/>
              <a:gd name="connsiteX57" fmla="*/ 7424382 w 9164984"/>
              <a:gd name="connsiteY57" fmla="*/ 1160060 h 3658418"/>
              <a:gd name="connsiteX58" fmla="*/ 7478973 w 9164984"/>
              <a:gd name="connsiteY58" fmla="*/ 1132764 h 3658418"/>
              <a:gd name="connsiteX59" fmla="*/ 7533564 w 9164984"/>
              <a:gd name="connsiteY59" fmla="*/ 1078173 h 3658418"/>
              <a:gd name="connsiteX60" fmla="*/ 7929349 w 9164984"/>
              <a:gd name="connsiteY60" fmla="*/ 1050878 h 3658418"/>
              <a:gd name="connsiteX61" fmla="*/ 7983940 w 9164984"/>
              <a:gd name="connsiteY61" fmla="*/ 941695 h 3658418"/>
              <a:gd name="connsiteX62" fmla="*/ 8024884 w 9164984"/>
              <a:gd name="connsiteY62" fmla="*/ 846161 h 3658418"/>
              <a:gd name="connsiteX63" fmla="*/ 8038531 w 9164984"/>
              <a:gd name="connsiteY63" fmla="*/ 709684 h 3658418"/>
              <a:gd name="connsiteX64" fmla="*/ 8052179 w 9164984"/>
              <a:gd name="connsiteY64" fmla="*/ 655092 h 3658418"/>
              <a:gd name="connsiteX65" fmla="*/ 8134066 w 9164984"/>
              <a:gd name="connsiteY65" fmla="*/ 627797 h 3658418"/>
              <a:gd name="connsiteX66" fmla="*/ 8188657 w 9164984"/>
              <a:gd name="connsiteY66" fmla="*/ 600501 h 3658418"/>
              <a:gd name="connsiteX67" fmla="*/ 8256896 w 9164984"/>
              <a:gd name="connsiteY67" fmla="*/ 573206 h 3658418"/>
              <a:gd name="connsiteX68" fmla="*/ 8352430 w 9164984"/>
              <a:gd name="connsiteY68" fmla="*/ 491319 h 3658418"/>
              <a:gd name="connsiteX69" fmla="*/ 8393373 w 9164984"/>
              <a:gd name="connsiteY69" fmla="*/ 464024 h 3658418"/>
              <a:gd name="connsiteX70" fmla="*/ 8420669 w 9164984"/>
              <a:gd name="connsiteY70" fmla="*/ 409433 h 3658418"/>
              <a:gd name="connsiteX71" fmla="*/ 8488907 w 9164984"/>
              <a:gd name="connsiteY71" fmla="*/ 354842 h 3658418"/>
              <a:gd name="connsiteX72" fmla="*/ 8529851 w 9164984"/>
              <a:gd name="connsiteY72" fmla="*/ 327546 h 3658418"/>
              <a:gd name="connsiteX73" fmla="*/ 8761863 w 9164984"/>
              <a:gd name="connsiteY73" fmla="*/ 300251 h 3658418"/>
              <a:gd name="connsiteX74" fmla="*/ 8857397 w 9164984"/>
              <a:gd name="connsiteY74" fmla="*/ 245660 h 3658418"/>
              <a:gd name="connsiteX75" fmla="*/ 8911988 w 9164984"/>
              <a:gd name="connsiteY75" fmla="*/ 191069 h 3658418"/>
              <a:gd name="connsiteX76" fmla="*/ 8993875 w 9164984"/>
              <a:gd name="connsiteY76" fmla="*/ 136478 h 3658418"/>
              <a:gd name="connsiteX77" fmla="*/ 9075761 w 9164984"/>
              <a:gd name="connsiteY77" fmla="*/ 81887 h 3658418"/>
              <a:gd name="connsiteX78" fmla="*/ 9116704 w 9164984"/>
              <a:gd name="connsiteY78" fmla="*/ 54591 h 3658418"/>
              <a:gd name="connsiteX79" fmla="*/ 9157648 w 9164984"/>
              <a:gd name="connsiteY79" fmla="*/ 27295 h 3658418"/>
              <a:gd name="connsiteX80" fmla="*/ 9144000 w 9164984"/>
              <a:gd name="connsiteY80"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569492 h 3658418"/>
              <a:gd name="connsiteX7" fmla="*/ 2101755 w 9164984"/>
              <a:gd name="connsiteY7" fmla="*/ 1610436 h 3658418"/>
              <a:gd name="connsiteX8" fmla="*/ 2197290 w 9164984"/>
              <a:gd name="connsiteY8" fmla="*/ 1665027 h 3658418"/>
              <a:gd name="connsiteX9" fmla="*/ 2374710 w 9164984"/>
              <a:gd name="connsiteY9" fmla="*/ 1801504 h 3658418"/>
              <a:gd name="connsiteX10" fmla="*/ 2497540 w 9164984"/>
              <a:gd name="connsiteY10" fmla="*/ 1856095 h 3658418"/>
              <a:gd name="connsiteX11" fmla="*/ 2538484 w 9164984"/>
              <a:gd name="connsiteY11" fmla="*/ 1869743 h 3658418"/>
              <a:gd name="connsiteX12" fmla="*/ 2579427 w 9164984"/>
              <a:gd name="connsiteY12" fmla="*/ 1883391 h 3658418"/>
              <a:gd name="connsiteX13" fmla="*/ 2647666 w 9164984"/>
              <a:gd name="connsiteY13" fmla="*/ 1897039 h 3658418"/>
              <a:gd name="connsiteX14" fmla="*/ 2743200 w 9164984"/>
              <a:gd name="connsiteY14" fmla="*/ 1965278 h 3658418"/>
              <a:gd name="connsiteX15" fmla="*/ 2770496 w 9164984"/>
              <a:gd name="connsiteY15" fmla="*/ 2033516 h 3658418"/>
              <a:gd name="connsiteX16" fmla="*/ 2784143 w 9164984"/>
              <a:gd name="connsiteY16" fmla="*/ 2115403 h 3658418"/>
              <a:gd name="connsiteX17" fmla="*/ 2797791 w 9164984"/>
              <a:gd name="connsiteY17" fmla="*/ 2169994 h 3658418"/>
              <a:gd name="connsiteX18" fmla="*/ 2811439 w 9164984"/>
              <a:gd name="connsiteY18" fmla="*/ 3548418 h 3658418"/>
              <a:gd name="connsiteX19" fmla="*/ 2906973 w 9164984"/>
              <a:gd name="connsiteY19" fmla="*/ 3616657 h 3658418"/>
              <a:gd name="connsiteX20" fmla="*/ 3275463 w 9164984"/>
              <a:gd name="connsiteY20" fmla="*/ 3630304 h 3658418"/>
              <a:gd name="connsiteX21" fmla="*/ 3521122 w 9164984"/>
              <a:gd name="connsiteY21" fmla="*/ 3657600 h 3658418"/>
              <a:gd name="connsiteX22" fmla="*/ 4872251 w 9164984"/>
              <a:gd name="connsiteY22" fmla="*/ 3630304 h 3658418"/>
              <a:gd name="connsiteX23" fmla="*/ 4899546 w 9164984"/>
              <a:gd name="connsiteY23" fmla="*/ 3575713 h 3658418"/>
              <a:gd name="connsiteX24" fmla="*/ 4913194 w 9164984"/>
              <a:gd name="connsiteY24" fmla="*/ 3521122 h 3658418"/>
              <a:gd name="connsiteX25" fmla="*/ 4967785 w 9164984"/>
              <a:gd name="connsiteY25" fmla="*/ 3411940 h 3658418"/>
              <a:gd name="connsiteX26" fmla="*/ 4981433 w 9164984"/>
              <a:gd name="connsiteY26" fmla="*/ 3330054 h 3658418"/>
              <a:gd name="connsiteX27" fmla="*/ 5022376 w 9164984"/>
              <a:gd name="connsiteY27" fmla="*/ 3220872 h 3658418"/>
              <a:gd name="connsiteX28" fmla="*/ 5036024 w 9164984"/>
              <a:gd name="connsiteY28" fmla="*/ 3111690 h 3658418"/>
              <a:gd name="connsiteX29" fmla="*/ 5049672 w 9164984"/>
              <a:gd name="connsiteY29" fmla="*/ 3057098 h 3658418"/>
              <a:gd name="connsiteX30" fmla="*/ 5076967 w 9164984"/>
              <a:gd name="connsiteY30" fmla="*/ 2893325 h 3658418"/>
              <a:gd name="connsiteX31" fmla="*/ 5090615 w 9164984"/>
              <a:gd name="connsiteY31" fmla="*/ 2852382 h 3658418"/>
              <a:gd name="connsiteX32" fmla="*/ 5117910 w 9164984"/>
              <a:gd name="connsiteY32" fmla="*/ 2811439 h 3658418"/>
              <a:gd name="connsiteX33" fmla="*/ 5145206 w 9164984"/>
              <a:gd name="connsiteY33" fmla="*/ 2756848 h 3658418"/>
              <a:gd name="connsiteX34" fmla="*/ 5186149 w 9164984"/>
              <a:gd name="connsiteY34" fmla="*/ 2702257 h 3658418"/>
              <a:gd name="connsiteX35" fmla="*/ 5213445 w 9164984"/>
              <a:gd name="connsiteY35" fmla="*/ 2647666 h 3658418"/>
              <a:gd name="connsiteX36" fmla="*/ 5254388 w 9164984"/>
              <a:gd name="connsiteY36" fmla="*/ 2620370 h 3658418"/>
              <a:gd name="connsiteX37" fmla="*/ 5308979 w 9164984"/>
              <a:gd name="connsiteY37" fmla="*/ 2565779 h 3658418"/>
              <a:gd name="connsiteX38" fmla="*/ 5418161 w 9164984"/>
              <a:gd name="connsiteY38" fmla="*/ 2511188 h 3658418"/>
              <a:gd name="connsiteX39" fmla="*/ 5500048 w 9164984"/>
              <a:gd name="connsiteY39" fmla="*/ 2429301 h 3658418"/>
              <a:gd name="connsiteX40" fmla="*/ 5527343 w 9164984"/>
              <a:gd name="connsiteY40" fmla="*/ 2374710 h 3658418"/>
              <a:gd name="connsiteX41" fmla="*/ 6564573 w 9164984"/>
              <a:gd name="connsiteY41" fmla="*/ 2347415 h 3658418"/>
              <a:gd name="connsiteX42" fmla="*/ 6769290 w 9164984"/>
              <a:gd name="connsiteY42" fmla="*/ 2265528 h 3658418"/>
              <a:gd name="connsiteX43" fmla="*/ 6837528 w 9164984"/>
              <a:gd name="connsiteY43" fmla="*/ 2238233 h 3658418"/>
              <a:gd name="connsiteX44" fmla="*/ 6892119 w 9164984"/>
              <a:gd name="connsiteY44" fmla="*/ 2183642 h 3658418"/>
              <a:gd name="connsiteX45" fmla="*/ 7028597 w 9164984"/>
              <a:gd name="connsiteY45" fmla="*/ 2156346 h 3658418"/>
              <a:gd name="connsiteX46" fmla="*/ 7083188 w 9164984"/>
              <a:gd name="connsiteY46" fmla="*/ 2129051 h 3658418"/>
              <a:gd name="connsiteX47" fmla="*/ 7124131 w 9164984"/>
              <a:gd name="connsiteY47" fmla="*/ 2156346 h 3658418"/>
              <a:gd name="connsiteX48" fmla="*/ 7165075 w 9164984"/>
              <a:gd name="connsiteY48" fmla="*/ 2115403 h 3658418"/>
              <a:gd name="connsiteX49" fmla="*/ 7178722 w 9164984"/>
              <a:gd name="connsiteY49" fmla="*/ 2047164 h 3658418"/>
              <a:gd name="connsiteX50" fmla="*/ 7192370 w 9164984"/>
              <a:gd name="connsiteY50" fmla="*/ 1992573 h 3658418"/>
              <a:gd name="connsiteX51" fmla="*/ 7206018 w 9164984"/>
              <a:gd name="connsiteY51" fmla="*/ 1583140 h 3658418"/>
              <a:gd name="connsiteX52" fmla="*/ 7246961 w 9164984"/>
              <a:gd name="connsiteY52" fmla="*/ 1528549 h 3658418"/>
              <a:gd name="connsiteX53" fmla="*/ 7274257 w 9164984"/>
              <a:gd name="connsiteY53" fmla="*/ 1419367 h 3658418"/>
              <a:gd name="connsiteX54" fmla="*/ 7301552 w 9164984"/>
              <a:gd name="connsiteY54" fmla="*/ 1364776 h 3658418"/>
              <a:gd name="connsiteX55" fmla="*/ 7369791 w 9164984"/>
              <a:gd name="connsiteY55" fmla="*/ 1269242 h 3658418"/>
              <a:gd name="connsiteX56" fmla="*/ 7424382 w 9164984"/>
              <a:gd name="connsiteY56" fmla="*/ 1160060 h 3658418"/>
              <a:gd name="connsiteX57" fmla="*/ 7478973 w 9164984"/>
              <a:gd name="connsiteY57" fmla="*/ 1132764 h 3658418"/>
              <a:gd name="connsiteX58" fmla="*/ 7533564 w 9164984"/>
              <a:gd name="connsiteY58" fmla="*/ 1078173 h 3658418"/>
              <a:gd name="connsiteX59" fmla="*/ 7929349 w 9164984"/>
              <a:gd name="connsiteY59" fmla="*/ 1050878 h 3658418"/>
              <a:gd name="connsiteX60" fmla="*/ 7983940 w 9164984"/>
              <a:gd name="connsiteY60" fmla="*/ 941695 h 3658418"/>
              <a:gd name="connsiteX61" fmla="*/ 8024884 w 9164984"/>
              <a:gd name="connsiteY61" fmla="*/ 846161 h 3658418"/>
              <a:gd name="connsiteX62" fmla="*/ 8038531 w 9164984"/>
              <a:gd name="connsiteY62" fmla="*/ 709684 h 3658418"/>
              <a:gd name="connsiteX63" fmla="*/ 8052179 w 9164984"/>
              <a:gd name="connsiteY63" fmla="*/ 655092 h 3658418"/>
              <a:gd name="connsiteX64" fmla="*/ 8134066 w 9164984"/>
              <a:gd name="connsiteY64" fmla="*/ 627797 h 3658418"/>
              <a:gd name="connsiteX65" fmla="*/ 8188657 w 9164984"/>
              <a:gd name="connsiteY65" fmla="*/ 600501 h 3658418"/>
              <a:gd name="connsiteX66" fmla="*/ 8256896 w 9164984"/>
              <a:gd name="connsiteY66" fmla="*/ 573206 h 3658418"/>
              <a:gd name="connsiteX67" fmla="*/ 8352430 w 9164984"/>
              <a:gd name="connsiteY67" fmla="*/ 491319 h 3658418"/>
              <a:gd name="connsiteX68" fmla="*/ 8393373 w 9164984"/>
              <a:gd name="connsiteY68" fmla="*/ 464024 h 3658418"/>
              <a:gd name="connsiteX69" fmla="*/ 8420669 w 9164984"/>
              <a:gd name="connsiteY69" fmla="*/ 409433 h 3658418"/>
              <a:gd name="connsiteX70" fmla="*/ 8488907 w 9164984"/>
              <a:gd name="connsiteY70" fmla="*/ 354842 h 3658418"/>
              <a:gd name="connsiteX71" fmla="*/ 8529851 w 9164984"/>
              <a:gd name="connsiteY71" fmla="*/ 327546 h 3658418"/>
              <a:gd name="connsiteX72" fmla="*/ 8761863 w 9164984"/>
              <a:gd name="connsiteY72" fmla="*/ 300251 h 3658418"/>
              <a:gd name="connsiteX73" fmla="*/ 8857397 w 9164984"/>
              <a:gd name="connsiteY73" fmla="*/ 245660 h 3658418"/>
              <a:gd name="connsiteX74" fmla="*/ 8911988 w 9164984"/>
              <a:gd name="connsiteY74" fmla="*/ 191069 h 3658418"/>
              <a:gd name="connsiteX75" fmla="*/ 8993875 w 9164984"/>
              <a:gd name="connsiteY75" fmla="*/ 136478 h 3658418"/>
              <a:gd name="connsiteX76" fmla="*/ 9075761 w 9164984"/>
              <a:gd name="connsiteY76" fmla="*/ 81887 h 3658418"/>
              <a:gd name="connsiteX77" fmla="*/ 9116704 w 9164984"/>
              <a:gd name="connsiteY77" fmla="*/ 54591 h 3658418"/>
              <a:gd name="connsiteX78" fmla="*/ 9157648 w 9164984"/>
              <a:gd name="connsiteY78" fmla="*/ 27295 h 3658418"/>
              <a:gd name="connsiteX79" fmla="*/ 9144000 w 9164984"/>
              <a:gd name="connsiteY79"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101755 w 9164984"/>
              <a:gd name="connsiteY7" fmla="*/ 1610436 h 3658418"/>
              <a:gd name="connsiteX8" fmla="*/ 2197290 w 9164984"/>
              <a:gd name="connsiteY8" fmla="*/ 1665027 h 3658418"/>
              <a:gd name="connsiteX9" fmla="*/ 2374710 w 9164984"/>
              <a:gd name="connsiteY9" fmla="*/ 1801504 h 3658418"/>
              <a:gd name="connsiteX10" fmla="*/ 2497540 w 9164984"/>
              <a:gd name="connsiteY10" fmla="*/ 1856095 h 3658418"/>
              <a:gd name="connsiteX11" fmla="*/ 2538484 w 9164984"/>
              <a:gd name="connsiteY11" fmla="*/ 1869743 h 3658418"/>
              <a:gd name="connsiteX12" fmla="*/ 2579427 w 9164984"/>
              <a:gd name="connsiteY12" fmla="*/ 1883391 h 3658418"/>
              <a:gd name="connsiteX13" fmla="*/ 2647666 w 9164984"/>
              <a:gd name="connsiteY13" fmla="*/ 1897039 h 3658418"/>
              <a:gd name="connsiteX14" fmla="*/ 2743200 w 9164984"/>
              <a:gd name="connsiteY14" fmla="*/ 1965278 h 3658418"/>
              <a:gd name="connsiteX15" fmla="*/ 2770496 w 9164984"/>
              <a:gd name="connsiteY15" fmla="*/ 2033516 h 3658418"/>
              <a:gd name="connsiteX16" fmla="*/ 2784143 w 9164984"/>
              <a:gd name="connsiteY16" fmla="*/ 2115403 h 3658418"/>
              <a:gd name="connsiteX17" fmla="*/ 2797791 w 9164984"/>
              <a:gd name="connsiteY17" fmla="*/ 2169994 h 3658418"/>
              <a:gd name="connsiteX18" fmla="*/ 2811439 w 9164984"/>
              <a:gd name="connsiteY18" fmla="*/ 3548418 h 3658418"/>
              <a:gd name="connsiteX19" fmla="*/ 2906973 w 9164984"/>
              <a:gd name="connsiteY19" fmla="*/ 3616657 h 3658418"/>
              <a:gd name="connsiteX20" fmla="*/ 3275463 w 9164984"/>
              <a:gd name="connsiteY20" fmla="*/ 3630304 h 3658418"/>
              <a:gd name="connsiteX21" fmla="*/ 3521122 w 9164984"/>
              <a:gd name="connsiteY21" fmla="*/ 3657600 h 3658418"/>
              <a:gd name="connsiteX22" fmla="*/ 4872251 w 9164984"/>
              <a:gd name="connsiteY22" fmla="*/ 3630304 h 3658418"/>
              <a:gd name="connsiteX23" fmla="*/ 4899546 w 9164984"/>
              <a:gd name="connsiteY23" fmla="*/ 3575713 h 3658418"/>
              <a:gd name="connsiteX24" fmla="*/ 4913194 w 9164984"/>
              <a:gd name="connsiteY24" fmla="*/ 3521122 h 3658418"/>
              <a:gd name="connsiteX25" fmla="*/ 4967785 w 9164984"/>
              <a:gd name="connsiteY25" fmla="*/ 3411940 h 3658418"/>
              <a:gd name="connsiteX26" fmla="*/ 4981433 w 9164984"/>
              <a:gd name="connsiteY26" fmla="*/ 3330054 h 3658418"/>
              <a:gd name="connsiteX27" fmla="*/ 5022376 w 9164984"/>
              <a:gd name="connsiteY27" fmla="*/ 3220872 h 3658418"/>
              <a:gd name="connsiteX28" fmla="*/ 5036024 w 9164984"/>
              <a:gd name="connsiteY28" fmla="*/ 3111690 h 3658418"/>
              <a:gd name="connsiteX29" fmla="*/ 5049672 w 9164984"/>
              <a:gd name="connsiteY29" fmla="*/ 3057098 h 3658418"/>
              <a:gd name="connsiteX30" fmla="*/ 5076967 w 9164984"/>
              <a:gd name="connsiteY30" fmla="*/ 2893325 h 3658418"/>
              <a:gd name="connsiteX31" fmla="*/ 5090615 w 9164984"/>
              <a:gd name="connsiteY31" fmla="*/ 2852382 h 3658418"/>
              <a:gd name="connsiteX32" fmla="*/ 5117910 w 9164984"/>
              <a:gd name="connsiteY32" fmla="*/ 2811439 h 3658418"/>
              <a:gd name="connsiteX33" fmla="*/ 5145206 w 9164984"/>
              <a:gd name="connsiteY33" fmla="*/ 2756848 h 3658418"/>
              <a:gd name="connsiteX34" fmla="*/ 5186149 w 9164984"/>
              <a:gd name="connsiteY34" fmla="*/ 2702257 h 3658418"/>
              <a:gd name="connsiteX35" fmla="*/ 5213445 w 9164984"/>
              <a:gd name="connsiteY35" fmla="*/ 2647666 h 3658418"/>
              <a:gd name="connsiteX36" fmla="*/ 5254388 w 9164984"/>
              <a:gd name="connsiteY36" fmla="*/ 2620370 h 3658418"/>
              <a:gd name="connsiteX37" fmla="*/ 5308979 w 9164984"/>
              <a:gd name="connsiteY37" fmla="*/ 2565779 h 3658418"/>
              <a:gd name="connsiteX38" fmla="*/ 5418161 w 9164984"/>
              <a:gd name="connsiteY38" fmla="*/ 2511188 h 3658418"/>
              <a:gd name="connsiteX39" fmla="*/ 5500048 w 9164984"/>
              <a:gd name="connsiteY39" fmla="*/ 2429301 h 3658418"/>
              <a:gd name="connsiteX40" fmla="*/ 5527343 w 9164984"/>
              <a:gd name="connsiteY40" fmla="*/ 2374710 h 3658418"/>
              <a:gd name="connsiteX41" fmla="*/ 6564573 w 9164984"/>
              <a:gd name="connsiteY41" fmla="*/ 2347415 h 3658418"/>
              <a:gd name="connsiteX42" fmla="*/ 6769290 w 9164984"/>
              <a:gd name="connsiteY42" fmla="*/ 2265528 h 3658418"/>
              <a:gd name="connsiteX43" fmla="*/ 6837528 w 9164984"/>
              <a:gd name="connsiteY43" fmla="*/ 2238233 h 3658418"/>
              <a:gd name="connsiteX44" fmla="*/ 6892119 w 9164984"/>
              <a:gd name="connsiteY44" fmla="*/ 2183642 h 3658418"/>
              <a:gd name="connsiteX45" fmla="*/ 7028597 w 9164984"/>
              <a:gd name="connsiteY45" fmla="*/ 2156346 h 3658418"/>
              <a:gd name="connsiteX46" fmla="*/ 7083188 w 9164984"/>
              <a:gd name="connsiteY46" fmla="*/ 2129051 h 3658418"/>
              <a:gd name="connsiteX47" fmla="*/ 7124131 w 9164984"/>
              <a:gd name="connsiteY47" fmla="*/ 2156346 h 3658418"/>
              <a:gd name="connsiteX48" fmla="*/ 7165075 w 9164984"/>
              <a:gd name="connsiteY48" fmla="*/ 2115403 h 3658418"/>
              <a:gd name="connsiteX49" fmla="*/ 7178722 w 9164984"/>
              <a:gd name="connsiteY49" fmla="*/ 2047164 h 3658418"/>
              <a:gd name="connsiteX50" fmla="*/ 7192370 w 9164984"/>
              <a:gd name="connsiteY50" fmla="*/ 1992573 h 3658418"/>
              <a:gd name="connsiteX51" fmla="*/ 7206018 w 9164984"/>
              <a:gd name="connsiteY51" fmla="*/ 1583140 h 3658418"/>
              <a:gd name="connsiteX52" fmla="*/ 7246961 w 9164984"/>
              <a:gd name="connsiteY52" fmla="*/ 1528549 h 3658418"/>
              <a:gd name="connsiteX53" fmla="*/ 7274257 w 9164984"/>
              <a:gd name="connsiteY53" fmla="*/ 1419367 h 3658418"/>
              <a:gd name="connsiteX54" fmla="*/ 7301552 w 9164984"/>
              <a:gd name="connsiteY54" fmla="*/ 1364776 h 3658418"/>
              <a:gd name="connsiteX55" fmla="*/ 7369791 w 9164984"/>
              <a:gd name="connsiteY55" fmla="*/ 1269242 h 3658418"/>
              <a:gd name="connsiteX56" fmla="*/ 7424382 w 9164984"/>
              <a:gd name="connsiteY56" fmla="*/ 1160060 h 3658418"/>
              <a:gd name="connsiteX57" fmla="*/ 7478973 w 9164984"/>
              <a:gd name="connsiteY57" fmla="*/ 1132764 h 3658418"/>
              <a:gd name="connsiteX58" fmla="*/ 7533564 w 9164984"/>
              <a:gd name="connsiteY58" fmla="*/ 1078173 h 3658418"/>
              <a:gd name="connsiteX59" fmla="*/ 7929349 w 9164984"/>
              <a:gd name="connsiteY59" fmla="*/ 1050878 h 3658418"/>
              <a:gd name="connsiteX60" fmla="*/ 7983940 w 9164984"/>
              <a:gd name="connsiteY60" fmla="*/ 941695 h 3658418"/>
              <a:gd name="connsiteX61" fmla="*/ 8024884 w 9164984"/>
              <a:gd name="connsiteY61" fmla="*/ 846161 h 3658418"/>
              <a:gd name="connsiteX62" fmla="*/ 8038531 w 9164984"/>
              <a:gd name="connsiteY62" fmla="*/ 709684 h 3658418"/>
              <a:gd name="connsiteX63" fmla="*/ 8052179 w 9164984"/>
              <a:gd name="connsiteY63" fmla="*/ 655092 h 3658418"/>
              <a:gd name="connsiteX64" fmla="*/ 8134066 w 9164984"/>
              <a:gd name="connsiteY64" fmla="*/ 627797 h 3658418"/>
              <a:gd name="connsiteX65" fmla="*/ 8188657 w 9164984"/>
              <a:gd name="connsiteY65" fmla="*/ 600501 h 3658418"/>
              <a:gd name="connsiteX66" fmla="*/ 8256896 w 9164984"/>
              <a:gd name="connsiteY66" fmla="*/ 573206 h 3658418"/>
              <a:gd name="connsiteX67" fmla="*/ 8352430 w 9164984"/>
              <a:gd name="connsiteY67" fmla="*/ 491319 h 3658418"/>
              <a:gd name="connsiteX68" fmla="*/ 8393373 w 9164984"/>
              <a:gd name="connsiteY68" fmla="*/ 464024 h 3658418"/>
              <a:gd name="connsiteX69" fmla="*/ 8420669 w 9164984"/>
              <a:gd name="connsiteY69" fmla="*/ 409433 h 3658418"/>
              <a:gd name="connsiteX70" fmla="*/ 8488907 w 9164984"/>
              <a:gd name="connsiteY70" fmla="*/ 354842 h 3658418"/>
              <a:gd name="connsiteX71" fmla="*/ 8529851 w 9164984"/>
              <a:gd name="connsiteY71" fmla="*/ 327546 h 3658418"/>
              <a:gd name="connsiteX72" fmla="*/ 8761863 w 9164984"/>
              <a:gd name="connsiteY72" fmla="*/ 300251 h 3658418"/>
              <a:gd name="connsiteX73" fmla="*/ 8857397 w 9164984"/>
              <a:gd name="connsiteY73" fmla="*/ 245660 h 3658418"/>
              <a:gd name="connsiteX74" fmla="*/ 8911988 w 9164984"/>
              <a:gd name="connsiteY74" fmla="*/ 191069 h 3658418"/>
              <a:gd name="connsiteX75" fmla="*/ 8993875 w 9164984"/>
              <a:gd name="connsiteY75" fmla="*/ 136478 h 3658418"/>
              <a:gd name="connsiteX76" fmla="*/ 9075761 w 9164984"/>
              <a:gd name="connsiteY76" fmla="*/ 81887 h 3658418"/>
              <a:gd name="connsiteX77" fmla="*/ 9116704 w 9164984"/>
              <a:gd name="connsiteY77" fmla="*/ 54591 h 3658418"/>
              <a:gd name="connsiteX78" fmla="*/ 9157648 w 9164984"/>
              <a:gd name="connsiteY78" fmla="*/ 27295 h 3658418"/>
              <a:gd name="connsiteX79" fmla="*/ 9144000 w 9164984"/>
              <a:gd name="connsiteY79"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197290 w 9164984"/>
              <a:gd name="connsiteY8" fmla="*/ 1665027 h 3658418"/>
              <a:gd name="connsiteX9" fmla="*/ 2374710 w 9164984"/>
              <a:gd name="connsiteY9" fmla="*/ 1801504 h 3658418"/>
              <a:gd name="connsiteX10" fmla="*/ 2497540 w 9164984"/>
              <a:gd name="connsiteY10" fmla="*/ 1856095 h 3658418"/>
              <a:gd name="connsiteX11" fmla="*/ 2538484 w 9164984"/>
              <a:gd name="connsiteY11" fmla="*/ 1869743 h 3658418"/>
              <a:gd name="connsiteX12" fmla="*/ 2579427 w 9164984"/>
              <a:gd name="connsiteY12" fmla="*/ 1883391 h 3658418"/>
              <a:gd name="connsiteX13" fmla="*/ 2647666 w 9164984"/>
              <a:gd name="connsiteY13" fmla="*/ 1897039 h 3658418"/>
              <a:gd name="connsiteX14" fmla="*/ 2743200 w 9164984"/>
              <a:gd name="connsiteY14" fmla="*/ 1965278 h 3658418"/>
              <a:gd name="connsiteX15" fmla="*/ 2770496 w 9164984"/>
              <a:gd name="connsiteY15" fmla="*/ 2033516 h 3658418"/>
              <a:gd name="connsiteX16" fmla="*/ 2784143 w 9164984"/>
              <a:gd name="connsiteY16" fmla="*/ 2115403 h 3658418"/>
              <a:gd name="connsiteX17" fmla="*/ 2797791 w 9164984"/>
              <a:gd name="connsiteY17" fmla="*/ 2169994 h 3658418"/>
              <a:gd name="connsiteX18" fmla="*/ 2811439 w 9164984"/>
              <a:gd name="connsiteY18" fmla="*/ 3548418 h 3658418"/>
              <a:gd name="connsiteX19" fmla="*/ 2906973 w 9164984"/>
              <a:gd name="connsiteY19" fmla="*/ 3616657 h 3658418"/>
              <a:gd name="connsiteX20" fmla="*/ 3275463 w 9164984"/>
              <a:gd name="connsiteY20" fmla="*/ 3630304 h 3658418"/>
              <a:gd name="connsiteX21" fmla="*/ 3521122 w 9164984"/>
              <a:gd name="connsiteY21" fmla="*/ 3657600 h 3658418"/>
              <a:gd name="connsiteX22" fmla="*/ 4872251 w 9164984"/>
              <a:gd name="connsiteY22" fmla="*/ 3630304 h 3658418"/>
              <a:gd name="connsiteX23" fmla="*/ 4899546 w 9164984"/>
              <a:gd name="connsiteY23" fmla="*/ 3575713 h 3658418"/>
              <a:gd name="connsiteX24" fmla="*/ 4913194 w 9164984"/>
              <a:gd name="connsiteY24" fmla="*/ 3521122 h 3658418"/>
              <a:gd name="connsiteX25" fmla="*/ 4967785 w 9164984"/>
              <a:gd name="connsiteY25" fmla="*/ 3411940 h 3658418"/>
              <a:gd name="connsiteX26" fmla="*/ 4981433 w 9164984"/>
              <a:gd name="connsiteY26" fmla="*/ 3330054 h 3658418"/>
              <a:gd name="connsiteX27" fmla="*/ 5022376 w 9164984"/>
              <a:gd name="connsiteY27" fmla="*/ 3220872 h 3658418"/>
              <a:gd name="connsiteX28" fmla="*/ 5036024 w 9164984"/>
              <a:gd name="connsiteY28" fmla="*/ 3111690 h 3658418"/>
              <a:gd name="connsiteX29" fmla="*/ 5049672 w 9164984"/>
              <a:gd name="connsiteY29" fmla="*/ 3057098 h 3658418"/>
              <a:gd name="connsiteX30" fmla="*/ 5076967 w 9164984"/>
              <a:gd name="connsiteY30" fmla="*/ 2893325 h 3658418"/>
              <a:gd name="connsiteX31" fmla="*/ 5090615 w 9164984"/>
              <a:gd name="connsiteY31" fmla="*/ 2852382 h 3658418"/>
              <a:gd name="connsiteX32" fmla="*/ 5117910 w 9164984"/>
              <a:gd name="connsiteY32" fmla="*/ 2811439 h 3658418"/>
              <a:gd name="connsiteX33" fmla="*/ 5145206 w 9164984"/>
              <a:gd name="connsiteY33" fmla="*/ 2756848 h 3658418"/>
              <a:gd name="connsiteX34" fmla="*/ 5186149 w 9164984"/>
              <a:gd name="connsiteY34" fmla="*/ 2702257 h 3658418"/>
              <a:gd name="connsiteX35" fmla="*/ 5213445 w 9164984"/>
              <a:gd name="connsiteY35" fmla="*/ 2647666 h 3658418"/>
              <a:gd name="connsiteX36" fmla="*/ 5254388 w 9164984"/>
              <a:gd name="connsiteY36" fmla="*/ 2620370 h 3658418"/>
              <a:gd name="connsiteX37" fmla="*/ 5308979 w 9164984"/>
              <a:gd name="connsiteY37" fmla="*/ 2565779 h 3658418"/>
              <a:gd name="connsiteX38" fmla="*/ 5418161 w 9164984"/>
              <a:gd name="connsiteY38" fmla="*/ 2511188 h 3658418"/>
              <a:gd name="connsiteX39" fmla="*/ 5500048 w 9164984"/>
              <a:gd name="connsiteY39" fmla="*/ 2429301 h 3658418"/>
              <a:gd name="connsiteX40" fmla="*/ 5527343 w 9164984"/>
              <a:gd name="connsiteY40" fmla="*/ 2374710 h 3658418"/>
              <a:gd name="connsiteX41" fmla="*/ 6564573 w 9164984"/>
              <a:gd name="connsiteY41" fmla="*/ 2347415 h 3658418"/>
              <a:gd name="connsiteX42" fmla="*/ 6769290 w 9164984"/>
              <a:gd name="connsiteY42" fmla="*/ 2265528 h 3658418"/>
              <a:gd name="connsiteX43" fmla="*/ 6837528 w 9164984"/>
              <a:gd name="connsiteY43" fmla="*/ 2238233 h 3658418"/>
              <a:gd name="connsiteX44" fmla="*/ 6892119 w 9164984"/>
              <a:gd name="connsiteY44" fmla="*/ 2183642 h 3658418"/>
              <a:gd name="connsiteX45" fmla="*/ 7028597 w 9164984"/>
              <a:gd name="connsiteY45" fmla="*/ 2156346 h 3658418"/>
              <a:gd name="connsiteX46" fmla="*/ 7083188 w 9164984"/>
              <a:gd name="connsiteY46" fmla="*/ 2129051 h 3658418"/>
              <a:gd name="connsiteX47" fmla="*/ 7124131 w 9164984"/>
              <a:gd name="connsiteY47" fmla="*/ 2156346 h 3658418"/>
              <a:gd name="connsiteX48" fmla="*/ 7165075 w 9164984"/>
              <a:gd name="connsiteY48" fmla="*/ 2115403 h 3658418"/>
              <a:gd name="connsiteX49" fmla="*/ 7178722 w 9164984"/>
              <a:gd name="connsiteY49" fmla="*/ 2047164 h 3658418"/>
              <a:gd name="connsiteX50" fmla="*/ 7192370 w 9164984"/>
              <a:gd name="connsiteY50" fmla="*/ 1992573 h 3658418"/>
              <a:gd name="connsiteX51" fmla="*/ 7206018 w 9164984"/>
              <a:gd name="connsiteY51" fmla="*/ 1583140 h 3658418"/>
              <a:gd name="connsiteX52" fmla="*/ 7246961 w 9164984"/>
              <a:gd name="connsiteY52" fmla="*/ 1528549 h 3658418"/>
              <a:gd name="connsiteX53" fmla="*/ 7274257 w 9164984"/>
              <a:gd name="connsiteY53" fmla="*/ 1419367 h 3658418"/>
              <a:gd name="connsiteX54" fmla="*/ 7301552 w 9164984"/>
              <a:gd name="connsiteY54" fmla="*/ 1364776 h 3658418"/>
              <a:gd name="connsiteX55" fmla="*/ 7369791 w 9164984"/>
              <a:gd name="connsiteY55" fmla="*/ 1269242 h 3658418"/>
              <a:gd name="connsiteX56" fmla="*/ 7424382 w 9164984"/>
              <a:gd name="connsiteY56" fmla="*/ 1160060 h 3658418"/>
              <a:gd name="connsiteX57" fmla="*/ 7478973 w 9164984"/>
              <a:gd name="connsiteY57" fmla="*/ 1132764 h 3658418"/>
              <a:gd name="connsiteX58" fmla="*/ 7533564 w 9164984"/>
              <a:gd name="connsiteY58" fmla="*/ 1078173 h 3658418"/>
              <a:gd name="connsiteX59" fmla="*/ 7929349 w 9164984"/>
              <a:gd name="connsiteY59" fmla="*/ 1050878 h 3658418"/>
              <a:gd name="connsiteX60" fmla="*/ 7983940 w 9164984"/>
              <a:gd name="connsiteY60" fmla="*/ 941695 h 3658418"/>
              <a:gd name="connsiteX61" fmla="*/ 8024884 w 9164984"/>
              <a:gd name="connsiteY61" fmla="*/ 846161 h 3658418"/>
              <a:gd name="connsiteX62" fmla="*/ 8038531 w 9164984"/>
              <a:gd name="connsiteY62" fmla="*/ 709684 h 3658418"/>
              <a:gd name="connsiteX63" fmla="*/ 8052179 w 9164984"/>
              <a:gd name="connsiteY63" fmla="*/ 655092 h 3658418"/>
              <a:gd name="connsiteX64" fmla="*/ 8134066 w 9164984"/>
              <a:gd name="connsiteY64" fmla="*/ 627797 h 3658418"/>
              <a:gd name="connsiteX65" fmla="*/ 8188657 w 9164984"/>
              <a:gd name="connsiteY65" fmla="*/ 600501 h 3658418"/>
              <a:gd name="connsiteX66" fmla="*/ 8256896 w 9164984"/>
              <a:gd name="connsiteY66" fmla="*/ 573206 h 3658418"/>
              <a:gd name="connsiteX67" fmla="*/ 8352430 w 9164984"/>
              <a:gd name="connsiteY67" fmla="*/ 491319 h 3658418"/>
              <a:gd name="connsiteX68" fmla="*/ 8393373 w 9164984"/>
              <a:gd name="connsiteY68" fmla="*/ 464024 h 3658418"/>
              <a:gd name="connsiteX69" fmla="*/ 8420669 w 9164984"/>
              <a:gd name="connsiteY69" fmla="*/ 409433 h 3658418"/>
              <a:gd name="connsiteX70" fmla="*/ 8488907 w 9164984"/>
              <a:gd name="connsiteY70" fmla="*/ 354842 h 3658418"/>
              <a:gd name="connsiteX71" fmla="*/ 8529851 w 9164984"/>
              <a:gd name="connsiteY71" fmla="*/ 327546 h 3658418"/>
              <a:gd name="connsiteX72" fmla="*/ 8761863 w 9164984"/>
              <a:gd name="connsiteY72" fmla="*/ 300251 h 3658418"/>
              <a:gd name="connsiteX73" fmla="*/ 8857397 w 9164984"/>
              <a:gd name="connsiteY73" fmla="*/ 245660 h 3658418"/>
              <a:gd name="connsiteX74" fmla="*/ 8911988 w 9164984"/>
              <a:gd name="connsiteY74" fmla="*/ 191069 h 3658418"/>
              <a:gd name="connsiteX75" fmla="*/ 8993875 w 9164984"/>
              <a:gd name="connsiteY75" fmla="*/ 136478 h 3658418"/>
              <a:gd name="connsiteX76" fmla="*/ 9075761 w 9164984"/>
              <a:gd name="connsiteY76" fmla="*/ 81887 h 3658418"/>
              <a:gd name="connsiteX77" fmla="*/ 9116704 w 9164984"/>
              <a:gd name="connsiteY77" fmla="*/ 54591 h 3658418"/>
              <a:gd name="connsiteX78" fmla="*/ 9157648 w 9164984"/>
              <a:gd name="connsiteY78" fmla="*/ 27295 h 3658418"/>
              <a:gd name="connsiteX79" fmla="*/ 9144000 w 9164984"/>
              <a:gd name="connsiteY79"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743200 w 9164984"/>
              <a:gd name="connsiteY13" fmla="*/ 1965278 h 3658418"/>
              <a:gd name="connsiteX14" fmla="*/ 2770496 w 9164984"/>
              <a:gd name="connsiteY14" fmla="*/ 2033516 h 3658418"/>
              <a:gd name="connsiteX15" fmla="*/ 2784143 w 9164984"/>
              <a:gd name="connsiteY15" fmla="*/ 2115403 h 3658418"/>
              <a:gd name="connsiteX16" fmla="*/ 2797791 w 9164984"/>
              <a:gd name="connsiteY16" fmla="*/ 2169994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770496 w 9164984"/>
              <a:gd name="connsiteY14" fmla="*/ 2033516 h 3658418"/>
              <a:gd name="connsiteX15" fmla="*/ 2784143 w 9164984"/>
              <a:gd name="connsiteY15" fmla="*/ 2115403 h 3658418"/>
              <a:gd name="connsiteX16" fmla="*/ 2797791 w 9164984"/>
              <a:gd name="connsiteY16" fmla="*/ 2169994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4143 w 9164984"/>
              <a:gd name="connsiteY15" fmla="*/ 2115403 h 3658418"/>
              <a:gd name="connsiteX16" fmla="*/ 2797791 w 9164984"/>
              <a:gd name="connsiteY16" fmla="*/ 2169994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822243 w 9164984"/>
              <a:gd name="connsiteY15" fmla="*/ 2120166 h 3658418"/>
              <a:gd name="connsiteX16" fmla="*/ 2797791 w 9164984"/>
              <a:gd name="connsiteY16" fmla="*/ 2169994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822243 w 9164984"/>
              <a:gd name="connsiteY15" fmla="*/ 2120166 h 3658418"/>
              <a:gd name="connsiteX16" fmla="*/ 2811439 w 9164984"/>
              <a:gd name="connsiteY16" fmla="*/ 3548418 h 3658418"/>
              <a:gd name="connsiteX17" fmla="*/ 2906973 w 9164984"/>
              <a:gd name="connsiteY17" fmla="*/ 3616657 h 3658418"/>
              <a:gd name="connsiteX18" fmla="*/ 3275463 w 9164984"/>
              <a:gd name="connsiteY18" fmla="*/ 3630304 h 3658418"/>
              <a:gd name="connsiteX19" fmla="*/ 3521122 w 9164984"/>
              <a:gd name="connsiteY19" fmla="*/ 3657600 h 3658418"/>
              <a:gd name="connsiteX20" fmla="*/ 4872251 w 9164984"/>
              <a:gd name="connsiteY20" fmla="*/ 3630304 h 3658418"/>
              <a:gd name="connsiteX21" fmla="*/ 4899546 w 9164984"/>
              <a:gd name="connsiteY21" fmla="*/ 3575713 h 3658418"/>
              <a:gd name="connsiteX22" fmla="*/ 4913194 w 9164984"/>
              <a:gd name="connsiteY22" fmla="*/ 3521122 h 3658418"/>
              <a:gd name="connsiteX23" fmla="*/ 4967785 w 9164984"/>
              <a:gd name="connsiteY23" fmla="*/ 3411940 h 3658418"/>
              <a:gd name="connsiteX24" fmla="*/ 4981433 w 9164984"/>
              <a:gd name="connsiteY24" fmla="*/ 3330054 h 3658418"/>
              <a:gd name="connsiteX25" fmla="*/ 5022376 w 9164984"/>
              <a:gd name="connsiteY25" fmla="*/ 3220872 h 3658418"/>
              <a:gd name="connsiteX26" fmla="*/ 5036024 w 9164984"/>
              <a:gd name="connsiteY26" fmla="*/ 3111690 h 3658418"/>
              <a:gd name="connsiteX27" fmla="*/ 5049672 w 9164984"/>
              <a:gd name="connsiteY27" fmla="*/ 3057098 h 3658418"/>
              <a:gd name="connsiteX28" fmla="*/ 5076967 w 9164984"/>
              <a:gd name="connsiteY28" fmla="*/ 2893325 h 3658418"/>
              <a:gd name="connsiteX29" fmla="*/ 5090615 w 9164984"/>
              <a:gd name="connsiteY29" fmla="*/ 2852382 h 3658418"/>
              <a:gd name="connsiteX30" fmla="*/ 5117910 w 9164984"/>
              <a:gd name="connsiteY30" fmla="*/ 2811439 h 3658418"/>
              <a:gd name="connsiteX31" fmla="*/ 5145206 w 9164984"/>
              <a:gd name="connsiteY31" fmla="*/ 2756848 h 3658418"/>
              <a:gd name="connsiteX32" fmla="*/ 5186149 w 9164984"/>
              <a:gd name="connsiteY32" fmla="*/ 2702257 h 3658418"/>
              <a:gd name="connsiteX33" fmla="*/ 5213445 w 9164984"/>
              <a:gd name="connsiteY33" fmla="*/ 2647666 h 3658418"/>
              <a:gd name="connsiteX34" fmla="*/ 5254388 w 9164984"/>
              <a:gd name="connsiteY34" fmla="*/ 2620370 h 3658418"/>
              <a:gd name="connsiteX35" fmla="*/ 5308979 w 9164984"/>
              <a:gd name="connsiteY35" fmla="*/ 2565779 h 3658418"/>
              <a:gd name="connsiteX36" fmla="*/ 5418161 w 9164984"/>
              <a:gd name="connsiteY36" fmla="*/ 2511188 h 3658418"/>
              <a:gd name="connsiteX37" fmla="*/ 5500048 w 9164984"/>
              <a:gd name="connsiteY37" fmla="*/ 2429301 h 3658418"/>
              <a:gd name="connsiteX38" fmla="*/ 5527343 w 9164984"/>
              <a:gd name="connsiteY38" fmla="*/ 2374710 h 3658418"/>
              <a:gd name="connsiteX39" fmla="*/ 6564573 w 9164984"/>
              <a:gd name="connsiteY39" fmla="*/ 2347415 h 3658418"/>
              <a:gd name="connsiteX40" fmla="*/ 6769290 w 9164984"/>
              <a:gd name="connsiteY40" fmla="*/ 2265528 h 3658418"/>
              <a:gd name="connsiteX41" fmla="*/ 6837528 w 9164984"/>
              <a:gd name="connsiteY41" fmla="*/ 2238233 h 3658418"/>
              <a:gd name="connsiteX42" fmla="*/ 6892119 w 9164984"/>
              <a:gd name="connsiteY42" fmla="*/ 2183642 h 3658418"/>
              <a:gd name="connsiteX43" fmla="*/ 7028597 w 9164984"/>
              <a:gd name="connsiteY43" fmla="*/ 2156346 h 3658418"/>
              <a:gd name="connsiteX44" fmla="*/ 7083188 w 9164984"/>
              <a:gd name="connsiteY44" fmla="*/ 2129051 h 3658418"/>
              <a:gd name="connsiteX45" fmla="*/ 7124131 w 9164984"/>
              <a:gd name="connsiteY45" fmla="*/ 2156346 h 3658418"/>
              <a:gd name="connsiteX46" fmla="*/ 7165075 w 9164984"/>
              <a:gd name="connsiteY46" fmla="*/ 2115403 h 3658418"/>
              <a:gd name="connsiteX47" fmla="*/ 7178722 w 9164984"/>
              <a:gd name="connsiteY47" fmla="*/ 2047164 h 3658418"/>
              <a:gd name="connsiteX48" fmla="*/ 7192370 w 9164984"/>
              <a:gd name="connsiteY48" fmla="*/ 1992573 h 3658418"/>
              <a:gd name="connsiteX49" fmla="*/ 7206018 w 9164984"/>
              <a:gd name="connsiteY49" fmla="*/ 1583140 h 3658418"/>
              <a:gd name="connsiteX50" fmla="*/ 7246961 w 9164984"/>
              <a:gd name="connsiteY50" fmla="*/ 1528549 h 3658418"/>
              <a:gd name="connsiteX51" fmla="*/ 7274257 w 9164984"/>
              <a:gd name="connsiteY51" fmla="*/ 1419367 h 3658418"/>
              <a:gd name="connsiteX52" fmla="*/ 7301552 w 9164984"/>
              <a:gd name="connsiteY52" fmla="*/ 1364776 h 3658418"/>
              <a:gd name="connsiteX53" fmla="*/ 7369791 w 9164984"/>
              <a:gd name="connsiteY53" fmla="*/ 1269242 h 3658418"/>
              <a:gd name="connsiteX54" fmla="*/ 7424382 w 9164984"/>
              <a:gd name="connsiteY54" fmla="*/ 1160060 h 3658418"/>
              <a:gd name="connsiteX55" fmla="*/ 7478973 w 9164984"/>
              <a:gd name="connsiteY55" fmla="*/ 1132764 h 3658418"/>
              <a:gd name="connsiteX56" fmla="*/ 7533564 w 9164984"/>
              <a:gd name="connsiteY56" fmla="*/ 1078173 h 3658418"/>
              <a:gd name="connsiteX57" fmla="*/ 7929349 w 9164984"/>
              <a:gd name="connsiteY57" fmla="*/ 1050878 h 3658418"/>
              <a:gd name="connsiteX58" fmla="*/ 7983940 w 9164984"/>
              <a:gd name="connsiteY58" fmla="*/ 941695 h 3658418"/>
              <a:gd name="connsiteX59" fmla="*/ 8024884 w 9164984"/>
              <a:gd name="connsiteY59" fmla="*/ 846161 h 3658418"/>
              <a:gd name="connsiteX60" fmla="*/ 8038531 w 9164984"/>
              <a:gd name="connsiteY60" fmla="*/ 709684 h 3658418"/>
              <a:gd name="connsiteX61" fmla="*/ 8052179 w 9164984"/>
              <a:gd name="connsiteY61" fmla="*/ 655092 h 3658418"/>
              <a:gd name="connsiteX62" fmla="*/ 8134066 w 9164984"/>
              <a:gd name="connsiteY62" fmla="*/ 627797 h 3658418"/>
              <a:gd name="connsiteX63" fmla="*/ 8188657 w 9164984"/>
              <a:gd name="connsiteY63" fmla="*/ 600501 h 3658418"/>
              <a:gd name="connsiteX64" fmla="*/ 8256896 w 9164984"/>
              <a:gd name="connsiteY64" fmla="*/ 573206 h 3658418"/>
              <a:gd name="connsiteX65" fmla="*/ 8352430 w 9164984"/>
              <a:gd name="connsiteY65" fmla="*/ 491319 h 3658418"/>
              <a:gd name="connsiteX66" fmla="*/ 8393373 w 9164984"/>
              <a:gd name="connsiteY66" fmla="*/ 464024 h 3658418"/>
              <a:gd name="connsiteX67" fmla="*/ 8420669 w 9164984"/>
              <a:gd name="connsiteY67" fmla="*/ 409433 h 3658418"/>
              <a:gd name="connsiteX68" fmla="*/ 8488907 w 9164984"/>
              <a:gd name="connsiteY68" fmla="*/ 354842 h 3658418"/>
              <a:gd name="connsiteX69" fmla="*/ 8529851 w 9164984"/>
              <a:gd name="connsiteY69" fmla="*/ 327546 h 3658418"/>
              <a:gd name="connsiteX70" fmla="*/ 8761863 w 9164984"/>
              <a:gd name="connsiteY70" fmla="*/ 300251 h 3658418"/>
              <a:gd name="connsiteX71" fmla="*/ 8857397 w 9164984"/>
              <a:gd name="connsiteY71" fmla="*/ 245660 h 3658418"/>
              <a:gd name="connsiteX72" fmla="*/ 8911988 w 9164984"/>
              <a:gd name="connsiteY72" fmla="*/ 191069 h 3658418"/>
              <a:gd name="connsiteX73" fmla="*/ 8993875 w 9164984"/>
              <a:gd name="connsiteY73" fmla="*/ 136478 h 3658418"/>
              <a:gd name="connsiteX74" fmla="*/ 9075761 w 9164984"/>
              <a:gd name="connsiteY74" fmla="*/ 81887 h 3658418"/>
              <a:gd name="connsiteX75" fmla="*/ 9116704 w 9164984"/>
              <a:gd name="connsiteY75" fmla="*/ 54591 h 3658418"/>
              <a:gd name="connsiteX76" fmla="*/ 9157648 w 9164984"/>
              <a:gd name="connsiteY76" fmla="*/ 27295 h 3658418"/>
              <a:gd name="connsiteX77" fmla="*/ 9144000 w 9164984"/>
              <a:gd name="connsiteY77"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811439 w 9164984"/>
              <a:gd name="connsiteY15" fmla="*/ 3548418 h 3658418"/>
              <a:gd name="connsiteX16" fmla="*/ 2906973 w 9164984"/>
              <a:gd name="connsiteY16" fmla="*/ 3616657 h 3658418"/>
              <a:gd name="connsiteX17" fmla="*/ 3275463 w 9164984"/>
              <a:gd name="connsiteY17" fmla="*/ 3630304 h 3658418"/>
              <a:gd name="connsiteX18" fmla="*/ 3521122 w 9164984"/>
              <a:gd name="connsiteY18" fmla="*/ 3657600 h 3658418"/>
              <a:gd name="connsiteX19" fmla="*/ 4872251 w 9164984"/>
              <a:gd name="connsiteY19" fmla="*/ 3630304 h 3658418"/>
              <a:gd name="connsiteX20" fmla="*/ 4899546 w 9164984"/>
              <a:gd name="connsiteY20" fmla="*/ 3575713 h 3658418"/>
              <a:gd name="connsiteX21" fmla="*/ 4913194 w 9164984"/>
              <a:gd name="connsiteY21" fmla="*/ 3521122 h 3658418"/>
              <a:gd name="connsiteX22" fmla="*/ 4967785 w 9164984"/>
              <a:gd name="connsiteY22" fmla="*/ 3411940 h 3658418"/>
              <a:gd name="connsiteX23" fmla="*/ 4981433 w 9164984"/>
              <a:gd name="connsiteY23" fmla="*/ 3330054 h 3658418"/>
              <a:gd name="connsiteX24" fmla="*/ 5022376 w 9164984"/>
              <a:gd name="connsiteY24" fmla="*/ 3220872 h 3658418"/>
              <a:gd name="connsiteX25" fmla="*/ 5036024 w 9164984"/>
              <a:gd name="connsiteY25" fmla="*/ 3111690 h 3658418"/>
              <a:gd name="connsiteX26" fmla="*/ 5049672 w 9164984"/>
              <a:gd name="connsiteY26" fmla="*/ 3057098 h 3658418"/>
              <a:gd name="connsiteX27" fmla="*/ 5076967 w 9164984"/>
              <a:gd name="connsiteY27" fmla="*/ 2893325 h 3658418"/>
              <a:gd name="connsiteX28" fmla="*/ 5090615 w 9164984"/>
              <a:gd name="connsiteY28" fmla="*/ 2852382 h 3658418"/>
              <a:gd name="connsiteX29" fmla="*/ 5117910 w 9164984"/>
              <a:gd name="connsiteY29" fmla="*/ 2811439 h 3658418"/>
              <a:gd name="connsiteX30" fmla="*/ 5145206 w 9164984"/>
              <a:gd name="connsiteY30" fmla="*/ 2756848 h 3658418"/>
              <a:gd name="connsiteX31" fmla="*/ 5186149 w 9164984"/>
              <a:gd name="connsiteY31" fmla="*/ 2702257 h 3658418"/>
              <a:gd name="connsiteX32" fmla="*/ 5213445 w 9164984"/>
              <a:gd name="connsiteY32" fmla="*/ 2647666 h 3658418"/>
              <a:gd name="connsiteX33" fmla="*/ 5254388 w 9164984"/>
              <a:gd name="connsiteY33" fmla="*/ 2620370 h 3658418"/>
              <a:gd name="connsiteX34" fmla="*/ 5308979 w 9164984"/>
              <a:gd name="connsiteY34" fmla="*/ 2565779 h 3658418"/>
              <a:gd name="connsiteX35" fmla="*/ 5418161 w 9164984"/>
              <a:gd name="connsiteY35" fmla="*/ 2511188 h 3658418"/>
              <a:gd name="connsiteX36" fmla="*/ 5500048 w 9164984"/>
              <a:gd name="connsiteY36" fmla="*/ 2429301 h 3658418"/>
              <a:gd name="connsiteX37" fmla="*/ 5527343 w 9164984"/>
              <a:gd name="connsiteY37" fmla="*/ 2374710 h 3658418"/>
              <a:gd name="connsiteX38" fmla="*/ 6564573 w 9164984"/>
              <a:gd name="connsiteY38" fmla="*/ 2347415 h 3658418"/>
              <a:gd name="connsiteX39" fmla="*/ 6769290 w 9164984"/>
              <a:gd name="connsiteY39" fmla="*/ 2265528 h 3658418"/>
              <a:gd name="connsiteX40" fmla="*/ 6837528 w 9164984"/>
              <a:gd name="connsiteY40" fmla="*/ 2238233 h 3658418"/>
              <a:gd name="connsiteX41" fmla="*/ 6892119 w 9164984"/>
              <a:gd name="connsiteY41" fmla="*/ 2183642 h 3658418"/>
              <a:gd name="connsiteX42" fmla="*/ 7028597 w 9164984"/>
              <a:gd name="connsiteY42" fmla="*/ 2156346 h 3658418"/>
              <a:gd name="connsiteX43" fmla="*/ 7083188 w 9164984"/>
              <a:gd name="connsiteY43" fmla="*/ 2129051 h 3658418"/>
              <a:gd name="connsiteX44" fmla="*/ 7124131 w 9164984"/>
              <a:gd name="connsiteY44" fmla="*/ 2156346 h 3658418"/>
              <a:gd name="connsiteX45" fmla="*/ 7165075 w 9164984"/>
              <a:gd name="connsiteY45" fmla="*/ 2115403 h 3658418"/>
              <a:gd name="connsiteX46" fmla="*/ 7178722 w 9164984"/>
              <a:gd name="connsiteY46" fmla="*/ 2047164 h 3658418"/>
              <a:gd name="connsiteX47" fmla="*/ 7192370 w 9164984"/>
              <a:gd name="connsiteY47" fmla="*/ 1992573 h 3658418"/>
              <a:gd name="connsiteX48" fmla="*/ 7206018 w 9164984"/>
              <a:gd name="connsiteY48" fmla="*/ 1583140 h 3658418"/>
              <a:gd name="connsiteX49" fmla="*/ 7246961 w 9164984"/>
              <a:gd name="connsiteY49" fmla="*/ 1528549 h 3658418"/>
              <a:gd name="connsiteX50" fmla="*/ 7274257 w 9164984"/>
              <a:gd name="connsiteY50" fmla="*/ 1419367 h 3658418"/>
              <a:gd name="connsiteX51" fmla="*/ 7301552 w 9164984"/>
              <a:gd name="connsiteY51" fmla="*/ 1364776 h 3658418"/>
              <a:gd name="connsiteX52" fmla="*/ 7369791 w 9164984"/>
              <a:gd name="connsiteY52" fmla="*/ 1269242 h 3658418"/>
              <a:gd name="connsiteX53" fmla="*/ 7424382 w 9164984"/>
              <a:gd name="connsiteY53" fmla="*/ 1160060 h 3658418"/>
              <a:gd name="connsiteX54" fmla="*/ 7478973 w 9164984"/>
              <a:gd name="connsiteY54" fmla="*/ 1132764 h 3658418"/>
              <a:gd name="connsiteX55" fmla="*/ 7533564 w 9164984"/>
              <a:gd name="connsiteY55" fmla="*/ 1078173 h 3658418"/>
              <a:gd name="connsiteX56" fmla="*/ 7929349 w 9164984"/>
              <a:gd name="connsiteY56" fmla="*/ 1050878 h 3658418"/>
              <a:gd name="connsiteX57" fmla="*/ 7983940 w 9164984"/>
              <a:gd name="connsiteY57" fmla="*/ 941695 h 3658418"/>
              <a:gd name="connsiteX58" fmla="*/ 8024884 w 9164984"/>
              <a:gd name="connsiteY58" fmla="*/ 846161 h 3658418"/>
              <a:gd name="connsiteX59" fmla="*/ 8038531 w 9164984"/>
              <a:gd name="connsiteY59" fmla="*/ 709684 h 3658418"/>
              <a:gd name="connsiteX60" fmla="*/ 8052179 w 9164984"/>
              <a:gd name="connsiteY60" fmla="*/ 655092 h 3658418"/>
              <a:gd name="connsiteX61" fmla="*/ 8134066 w 9164984"/>
              <a:gd name="connsiteY61" fmla="*/ 627797 h 3658418"/>
              <a:gd name="connsiteX62" fmla="*/ 8188657 w 9164984"/>
              <a:gd name="connsiteY62" fmla="*/ 600501 h 3658418"/>
              <a:gd name="connsiteX63" fmla="*/ 8256896 w 9164984"/>
              <a:gd name="connsiteY63" fmla="*/ 573206 h 3658418"/>
              <a:gd name="connsiteX64" fmla="*/ 8352430 w 9164984"/>
              <a:gd name="connsiteY64" fmla="*/ 491319 h 3658418"/>
              <a:gd name="connsiteX65" fmla="*/ 8393373 w 9164984"/>
              <a:gd name="connsiteY65" fmla="*/ 464024 h 3658418"/>
              <a:gd name="connsiteX66" fmla="*/ 8420669 w 9164984"/>
              <a:gd name="connsiteY66" fmla="*/ 409433 h 3658418"/>
              <a:gd name="connsiteX67" fmla="*/ 8488907 w 9164984"/>
              <a:gd name="connsiteY67" fmla="*/ 354842 h 3658418"/>
              <a:gd name="connsiteX68" fmla="*/ 8529851 w 9164984"/>
              <a:gd name="connsiteY68" fmla="*/ 327546 h 3658418"/>
              <a:gd name="connsiteX69" fmla="*/ 8761863 w 9164984"/>
              <a:gd name="connsiteY69" fmla="*/ 300251 h 3658418"/>
              <a:gd name="connsiteX70" fmla="*/ 8857397 w 9164984"/>
              <a:gd name="connsiteY70" fmla="*/ 245660 h 3658418"/>
              <a:gd name="connsiteX71" fmla="*/ 8911988 w 9164984"/>
              <a:gd name="connsiteY71" fmla="*/ 191069 h 3658418"/>
              <a:gd name="connsiteX72" fmla="*/ 8993875 w 9164984"/>
              <a:gd name="connsiteY72" fmla="*/ 136478 h 3658418"/>
              <a:gd name="connsiteX73" fmla="*/ 9075761 w 9164984"/>
              <a:gd name="connsiteY73" fmla="*/ 81887 h 3658418"/>
              <a:gd name="connsiteX74" fmla="*/ 9116704 w 9164984"/>
              <a:gd name="connsiteY74" fmla="*/ 54591 h 3658418"/>
              <a:gd name="connsiteX75" fmla="*/ 9157648 w 9164984"/>
              <a:gd name="connsiteY75" fmla="*/ 27295 h 3658418"/>
              <a:gd name="connsiteX76" fmla="*/ 9144000 w 9164984"/>
              <a:gd name="connsiteY76"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838450 w 9164984"/>
              <a:gd name="connsiteY15" fmla="*/ 2688254 h 3658418"/>
              <a:gd name="connsiteX16" fmla="*/ 2811439 w 9164984"/>
              <a:gd name="connsiteY16" fmla="*/ 3548418 h 3658418"/>
              <a:gd name="connsiteX17" fmla="*/ 2906973 w 9164984"/>
              <a:gd name="connsiteY17" fmla="*/ 3616657 h 3658418"/>
              <a:gd name="connsiteX18" fmla="*/ 3275463 w 9164984"/>
              <a:gd name="connsiteY18" fmla="*/ 3630304 h 3658418"/>
              <a:gd name="connsiteX19" fmla="*/ 3521122 w 9164984"/>
              <a:gd name="connsiteY19" fmla="*/ 3657600 h 3658418"/>
              <a:gd name="connsiteX20" fmla="*/ 4872251 w 9164984"/>
              <a:gd name="connsiteY20" fmla="*/ 3630304 h 3658418"/>
              <a:gd name="connsiteX21" fmla="*/ 4899546 w 9164984"/>
              <a:gd name="connsiteY21" fmla="*/ 3575713 h 3658418"/>
              <a:gd name="connsiteX22" fmla="*/ 4913194 w 9164984"/>
              <a:gd name="connsiteY22" fmla="*/ 3521122 h 3658418"/>
              <a:gd name="connsiteX23" fmla="*/ 4967785 w 9164984"/>
              <a:gd name="connsiteY23" fmla="*/ 3411940 h 3658418"/>
              <a:gd name="connsiteX24" fmla="*/ 4981433 w 9164984"/>
              <a:gd name="connsiteY24" fmla="*/ 3330054 h 3658418"/>
              <a:gd name="connsiteX25" fmla="*/ 5022376 w 9164984"/>
              <a:gd name="connsiteY25" fmla="*/ 3220872 h 3658418"/>
              <a:gd name="connsiteX26" fmla="*/ 5036024 w 9164984"/>
              <a:gd name="connsiteY26" fmla="*/ 3111690 h 3658418"/>
              <a:gd name="connsiteX27" fmla="*/ 5049672 w 9164984"/>
              <a:gd name="connsiteY27" fmla="*/ 3057098 h 3658418"/>
              <a:gd name="connsiteX28" fmla="*/ 5076967 w 9164984"/>
              <a:gd name="connsiteY28" fmla="*/ 2893325 h 3658418"/>
              <a:gd name="connsiteX29" fmla="*/ 5090615 w 9164984"/>
              <a:gd name="connsiteY29" fmla="*/ 2852382 h 3658418"/>
              <a:gd name="connsiteX30" fmla="*/ 5117910 w 9164984"/>
              <a:gd name="connsiteY30" fmla="*/ 2811439 h 3658418"/>
              <a:gd name="connsiteX31" fmla="*/ 5145206 w 9164984"/>
              <a:gd name="connsiteY31" fmla="*/ 2756848 h 3658418"/>
              <a:gd name="connsiteX32" fmla="*/ 5186149 w 9164984"/>
              <a:gd name="connsiteY32" fmla="*/ 2702257 h 3658418"/>
              <a:gd name="connsiteX33" fmla="*/ 5213445 w 9164984"/>
              <a:gd name="connsiteY33" fmla="*/ 2647666 h 3658418"/>
              <a:gd name="connsiteX34" fmla="*/ 5254388 w 9164984"/>
              <a:gd name="connsiteY34" fmla="*/ 2620370 h 3658418"/>
              <a:gd name="connsiteX35" fmla="*/ 5308979 w 9164984"/>
              <a:gd name="connsiteY35" fmla="*/ 2565779 h 3658418"/>
              <a:gd name="connsiteX36" fmla="*/ 5418161 w 9164984"/>
              <a:gd name="connsiteY36" fmla="*/ 2511188 h 3658418"/>
              <a:gd name="connsiteX37" fmla="*/ 5500048 w 9164984"/>
              <a:gd name="connsiteY37" fmla="*/ 2429301 h 3658418"/>
              <a:gd name="connsiteX38" fmla="*/ 5527343 w 9164984"/>
              <a:gd name="connsiteY38" fmla="*/ 2374710 h 3658418"/>
              <a:gd name="connsiteX39" fmla="*/ 6564573 w 9164984"/>
              <a:gd name="connsiteY39" fmla="*/ 2347415 h 3658418"/>
              <a:gd name="connsiteX40" fmla="*/ 6769290 w 9164984"/>
              <a:gd name="connsiteY40" fmla="*/ 2265528 h 3658418"/>
              <a:gd name="connsiteX41" fmla="*/ 6837528 w 9164984"/>
              <a:gd name="connsiteY41" fmla="*/ 2238233 h 3658418"/>
              <a:gd name="connsiteX42" fmla="*/ 6892119 w 9164984"/>
              <a:gd name="connsiteY42" fmla="*/ 2183642 h 3658418"/>
              <a:gd name="connsiteX43" fmla="*/ 7028597 w 9164984"/>
              <a:gd name="connsiteY43" fmla="*/ 2156346 h 3658418"/>
              <a:gd name="connsiteX44" fmla="*/ 7083188 w 9164984"/>
              <a:gd name="connsiteY44" fmla="*/ 2129051 h 3658418"/>
              <a:gd name="connsiteX45" fmla="*/ 7124131 w 9164984"/>
              <a:gd name="connsiteY45" fmla="*/ 2156346 h 3658418"/>
              <a:gd name="connsiteX46" fmla="*/ 7165075 w 9164984"/>
              <a:gd name="connsiteY46" fmla="*/ 2115403 h 3658418"/>
              <a:gd name="connsiteX47" fmla="*/ 7178722 w 9164984"/>
              <a:gd name="connsiteY47" fmla="*/ 2047164 h 3658418"/>
              <a:gd name="connsiteX48" fmla="*/ 7192370 w 9164984"/>
              <a:gd name="connsiteY48" fmla="*/ 1992573 h 3658418"/>
              <a:gd name="connsiteX49" fmla="*/ 7206018 w 9164984"/>
              <a:gd name="connsiteY49" fmla="*/ 1583140 h 3658418"/>
              <a:gd name="connsiteX50" fmla="*/ 7246961 w 9164984"/>
              <a:gd name="connsiteY50" fmla="*/ 1528549 h 3658418"/>
              <a:gd name="connsiteX51" fmla="*/ 7274257 w 9164984"/>
              <a:gd name="connsiteY51" fmla="*/ 1419367 h 3658418"/>
              <a:gd name="connsiteX52" fmla="*/ 7301552 w 9164984"/>
              <a:gd name="connsiteY52" fmla="*/ 1364776 h 3658418"/>
              <a:gd name="connsiteX53" fmla="*/ 7369791 w 9164984"/>
              <a:gd name="connsiteY53" fmla="*/ 1269242 h 3658418"/>
              <a:gd name="connsiteX54" fmla="*/ 7424382 w 9164984"/>
              <a:gd name="connsiteY54" fmla="*/ 1160060 h 3658418"/>
              <a:gd name="connsiteX55" fmla="*/ 7478973 w 9164984"/>
              <a:gd name="connsiteY55" fmla="*/ 1132764 h 3658418"/>
              <a:gd name="connsiteX56" fmla="*/ 7533564 w 9164984"/>
              <a:gd name="connsiteY56" fmla="*/ 1078173 h 3658418"/>
              <a:gd name="connsiteX57" fmla="*/ 7929349 w 9164984"/>
              <a:gd name="connsiteY57" fmla="*/ 1050878 h 3658418"/>
              <a:gd name="connsiteX58" fmla="*/ 7983940 w 9164984"/>
              <a:gd name="connsiteY58" fmla="*/ 941695 h 3658418"/>
              <a:gd name="connsiteX59" fmla="*/ 8024884 w 9164984"/>
              <a:gd name="connsiteY59" fmla="*/ 846161 h 3658418"/>
              <a:gd name="connsiteX60" fmla="*/ 8038531 w 9164984"/>
              <a:gd name="connsiteY60" fmla="*/ 709684 h 3658418"/>
              <a:gd name="connsiteX61" fmla="*/ 8052179 w 9164984"/>
              <a:gd name="connsiteY61" fmla="*/ 655092 h 3658418"/>
              <a:gd name="connsiteX62" fmla="*/ 8134066 w 9164984"/>
              <a:gd name="connsiteY62" fmla="*/ 627797 h 3658418"/>
              <a:gd name="connsiteX63" fmla="*/ 8188657 w 9164984"/>
              <a:gd name="connsiteY63" fmla="*/ 600501 h 3658418"/>
              <a:gd name="connsiteX64" fmla="*/ 8256896 w 9164984"/>
              <a:gd name="connsiteY64" fmla="*/ 573206 h 3658418"/>
              <a:gd name="connsiteX65" fmla="*/ 8352430 w 9164984"/>
              <a:gd name="connsiteY65" fmla="*/ 491319 h 3658418"/>
              <a:gd name="connsiteX66" fmla="*/ 8393373 w 9164984"/>
              <a:gd name="connsiteY66" fmla="*/ 464024 h 3658418"/>
              <a:gd name="connsiteX67" fmla="*/ 8420669 w 9164984"/>
              <a:gd name="connsiteY67" fmla="*/ 409433 h 3658418"/>
              <a:gd name="connsiteX68" fmla="*/ 8488907 w 9164984"/>
              <a:gd name="connsiteY68" fmla="*/ 354842 h 3658418"/>
              <a:gd name="connsiteX69" fmla="*/ 8529851 w 9164984"/>
              <a:gd name="connsiteY69" fmla="*/ 327546 h 3658418"/>
              <a:gd name="connsiteX70" fmla="*/ 8761863 w 9164984"/>
              <a:gd name="connsiteY70" fmla="*/ 300251 h 3658418"/>
              <a:gd name="connsiteX71" fmla="*/ 8857397 w 9164984"/>
              <a:gd name="connsiteY71" fmla="*/ 245660 h 3658418"/>
              <a:gd name="connsiteX72" fmla="*/ 8911988 w 9164984"/>
              <a:gd name="connsiteY72" fmla="*/ 191069 h 3658418"/>
              <a:gd name="connsiteX73" fmla="*/ 8993875 w 9164984"/>
              <a:gd name="connsiteY73" fmla="*/ 136478 h 3658418"/>
              <a:gd name="connsiteX74" fmla="*/ 9075761 w 9164984"/>
              <a:gd name="connsiteY74" fmla="*/ 81887 h 3658418"/>
              <a:gd name="connsiteX75" fmla="*/ 9116704 w 9164984"/>
              <a:gd name="connsiteY75" fmla="*/ 54591 h 3658418"/>
              <a:gd name="connsiteX76" fmla="*/ 9157648 w 9164984"/>
              <a:gd name="connsiteY76" fmla="*/ 27295 h 3658418"/>
              <a:gd name="connsiteX77" fmla="*/ 9144000 w 9164984"/>
              <a:gd name="connsiteY77"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814638 w 9164984"/>
              <a:gd name="connsiteY15" fmla="*/ 2502517 h 3658418"/>
              <a:gd name="connsiteX16" fmla="*/ 2811439 w 9164984"/>
              <a:gd name="connsiteY16" fmla="*/ 3548418 h 3658418"/>
              <a:gd name="connsiteX17" fmla="*/ 2906973 w 9164984"/>
              <a:gd name="connsiteY17" fmla="*/ 3616657 h 3658418"/>
              <a:gd name="connsiteX18" fmla="*/ 3275463 w 9164984"/>
              <a:gd name="connsiteY18" fmla="*/ 3630304 h 3658418"/>
              <a:gd name="connsiteX19" fmla="*/ 3521122 w 9164984"/>
              <a:gd name="connsiteY19" fmla="*/ 3657600 h 3658418"/>
              <a:gd name="connsiteX20" fmla="*/ 4872251 w 9164984"/>
              <a:gd name="connsiteY20" fmla="*/ 3630304 h 3658418"/>
              <a:gd name="connsiteX21" fmla="*/ 4899546 w 9164984"/>
              <a:gd name="connsiteY21" fmla="*/ 3575713 h 3658418"/>
              <a:gd name="connsiteX22" fmla="*/ 4913194 w 9164984"/>
              <a:gd name="connsiteY22" fmla="*/ 3521122 h 3658418"/>
              <a:gd name="connsiteX23" fmla="*/ 4967785 w 9164984"/>
              <a:gd name="connsiteY23" fmla="*/ 3411940 h 3658418"/>
              <a:gd name="connsiteX24" fmla="*/ 4981433 w 9164984"/>
              <a:gd name="connsiteY24" fmla="*/ 3330054 h 3658418"/>
              <a:gd name="connsiteX25" fmla="*/ 5022376 w 9164984"/>
              <a:gd name="connsiteY25" fmla="*/ 3220872 h 3658418"/>
              <a:gd name="connsiteX26" fmla="*/ 5036024 w 9164984"/>
              <a:gd name="connsiteY26" fmla="*/ 3111690 h 3658418"/>
              <a:gd name="connsiteX27" fmla="*/ 5049672 w 9164984"/>
              <a:gd name="connsiteY27" fmla="*/ 3057098 h 3658418"/>
              <a:gd name="connsiteX28" fmla="*/ 5076967 w 9164984"/>
              <a:gd name="connsiteY28" fmla="*/ 2893325 h 3658418"/>
              <a:gd name="connsiteX29" fmla="*/ 5090615 w 9164984"/>
              <a:gd name="connsiteY29" fmla="*/ 2852382 h 3658418"/>
              <a:gd name="connsiteX30" fmla="*/ 5117910 w 9164984"/>
              <a:gd name="connsiteY30" fmla="*/ 2811439 h 3658418"/>
              <a:gd name="connsiteX31" fmla="*/ 5145206 w 9164984"/>
              <a:gd name="connsiteY31" fmla="*/ 2756848 h 3658418"/>
              <a:gd name="connsiteX32" fmla="*/ 5186149 w 9164984"/>
              <a:gd name="connsiteY32" fmla="*/ 2702257 h 3658418"/>
              <a:gd name="connsiteX33" fmla="*/ 5213445 w 9164984"/>
              <a:gd name="connsiteY33" fmla="*/ 2647666 h 3658418"/>
              <a:gd name="connsiteX34" fmla="*/ 5254388 w 9164984"/>
              <a:gd name="connsiteY34" fmla="*/ 2620370 h 3658418"/>
              <a:gd name="connsiteX35" fmla="*/ 5308979 w 9164984"/>
              <a:gd name="connsiteY35" fmla="*/ 2565779 h 3658418"/>
              <a:gd name="connsiteX36" fmla="*/ 5418161 w 9164984"/>
              <a:gd name="connsiteY36" fmla="*/ 2511188 h 3658418"/>
              <a:gd name="connsiteX37" fmla="*/ 5500048 w 9164984"/>
              <a:gd name="connsiteY37" fmla="*/ 2429301 h 3658418"/>
              <a:gd name="connsiteX38" fmla="*/ 5527343 w 9164984"/>
              <a:gd name="connsiteY38" fmla="*/ 2374710 h 3658418"/>
              <a:gd name="connsiteX39" fmla="*/ 6564573 w 9164984"/>
              <a:gd name="connsiteY39" fmla="*/ 2347415 h 3658418"/>
              <a:gd name="connsiteX40" fmla="*/ 6769290 w 9164984"/>
              <a:gd name="connsiteY40" fmla="*/ 2265528 h 3658418"/>
              <a:gd name="connsiteX41" fmla="*/ 6837528 w 9164984"/>
              <a:gd name="connsiteY41" fmla="*/ 2238233 h 3658418"/>
              <a:gd name="connsiteX42" fmla="*/ 6892119 w 9164984"/>
              <a:gd name="connsiteY42" fmla="*/ 2183642 h 3658418"/>
              <a:gd name="connsiteX43" fmla="*/ 7028597 w 9164984"/>
              <a:gd name="connsiteY43" fmla="*/ 2156346 h 3658418"/>
              <a:gd name="connsiteX44" fmla="*/ 7083188 w 9164984"/>
              <a:gd name="connsiteY44" fmla="*/ 2129051 h 3658418"/>
              <a:gd name="connsiteX45" fmla="*/ 7124131 w 9164984"/>
              <a:gd name="connsiteY45" fmla="*/ 2156346 h 3658418"/>
              <a:gd name="connsiteX46" fmla="*/ 7165075 w 9164984"/>
              <a:gd name="connsiteY46" fmla="*/ 2115403 h 3658418"/>
              <a:gd name="connsiteX47" fmla="*/ 7178722 w 9164984"/>
              <a:gd name="connsiteY47" fmla="*/ 2047164 h 3658418"/>
              <a:gd name="connsiteX48" fmla="*/ 7192370 w 9164984"/>
              <a:gd name="connsiteY48" fmla="*/ 1992573 h 3658418"/>
              <a:gd name="connsiteX49" fmla="*/ 7206018 w 9164984"/>
              <a:gd name="connsiteY49" fmla="*/ 1583140 h 3658418"/>
              <a:gd name="connsiteX50" fmla="*/ 7246961 w 9164984"/>
              <a:gd name="connsiteY50" fmla="*/ 1528549 h 3658418"/>
              <a:gd name="connsiteX51" fmla="*/ 7274257 w 9164984"/>
              <a:gd name="connsiteY51" fmla="*/ 1419367 h 3658418"/>
              <a:gd name="connsiteX52" fmla="*/ 7301552 w 9164984"/>
              <a:gd name="connsiteY52" fmla="*/ 1364776 h 3658418"/>
              <a:gd name="connsiteX53" fmla="*/ 7369791 w 9164984"/>
              <a:gd name="connsiteY53" fmla="*/ 1269242 h 3658418"/>
              <a:gd name="connsiteX54" fmla="*/ 7424382 w 9164984"/>
              <a:gd name="connsiteY54" fmla="*/ 1160060 h 3658418"/>
              <a:gd name="connsiteX55" fmla="*/ 7478973 w 9164984"/>
              <a:gd name="connsiteY55" fmla="*/ 1132764 h 3658418"/>
              <a:gd name="connsiteX56" fmla="*/ 7533564 w 9164984"/>
              <a:gd name="connsiteY56" fmla="*/ 1078173 h 3658418"/>
              <a:gd name="connsiteX57" fmla="*/ 7929349 w 9164984"/>
              <a:gd name="connsiteY57" fmla="*/ 1050878 h 3658418"/>
              <a:gd name="connsiteX58" fmla="*/ 7983940 w 9164984"/>
              <a:gd name="connsiteY58" fmla="*/ 941695 h 3658418"/>
              <a:gd name="connsiteX59" fmla="*/ 8024884 w 9164984"/>
              <a:gd name="connsiteY59" fmla="*/ 846161 h 3658418"/>
              <a:gd name="connsiteX60" fmla="*/ 8038531 w 9164984"/>
              <a:gd name="connsiteY60" fmla="*/ 709684 h 3658418"/>
              <a:gd name="connsiteX61" fmla="*/ 8052179 w 9164984"/>
              <a:gd name="connsiteY61" fmla="*/ 655092 h 3658418"/>
              <a:gd name="connsiteX62" fmla="*/ 8134066 w 9164984"/>
              <a:gd name="connsiteY62" fmla="*/ 627797 h 3658418"/>
              <a:gd name="connsiteX63" fmla="*/ 8188657 w 9164984"/>
              <a:gd name="connsiteY63" fmla="*/ 600501 h 3658418"/>
              <a:gd name="connsiteX64" fmla="*/ 8256896 w 9164984"/>
              <a:gd name="connsiteY64" fmla="*/ 573206 h 3658418"/>
              <a:gd name="connsiteX65" fmla="*/ 8352430 w 9164984"/>
              <a:gd name="connsiteY65" fmla="*/ 491319 h 3658418"/>
              <a:gd name="connsiteX66" fmla="*/ 8393373 w 9164984"/>
              <a:gd name="connsiteY66" fmla="*/ 464024 h 3658418"/>
              <a:gd name="connsiteX67" fmla="*/ 8420669 w 9164984"/>
              <a:gd name="connsiteY67" fmla="*/ 409433 h 3658418"/>
              <a:gd name="connsiteX68" fmla="*/ 8488907 w 9164984"/>
              <a:gd name="connsiteY68" fmla="*/ 354842 h 3658418"/>
              <a:gd name="connsiteX69" fmla="*/ 8529851 w 9164984"/>
              <a:gd name="connsiteY69" fmla="*/ 327546 h 3658418"/>
              <a:gd name="connsiteX70" fmla="*/ 8761863 w 9164984"/>
              <a:gd name="connsiteY70" fmla="*/ 300251 h 3658418"/>
              <a:gd name="connsiteX71" fmla="*/ 8857397 w 9164984"/>
              <a:gd name="connsiteY71" fmla="*/ 245660 h 3658418"/>
              <a:gd name="connsiteX72" fmla="*/ 8911988 w 9164984"/>
              <a:gd name="connsiteY72" fmla="*/ 191069 h 3658418"/>
              <a:gd name="connsiteX73" fmla="*/ 8993875 w 9164984"/>
              <a:gd name="connsiteY73" fmla="*/ 136478 h 3658418"/>
              <a:gd name="connsiteX74" fmla="*/ 9075761 w 9164984"/>
              <a:gd name="connsiteY74" fmla="*/ 81887 h 3658418"/>
              <a:gd name="connsiteX75" fmla="*/ 9116704 w 9164984"/>
              <a:gd name="connsiteY75" fmla="*/ 54591 h 3658418"/>
              <a:gd name="connsiteX76" fmla="*/ 9157648 w 9164984"/>
              <a:gd name="connsiteY76" fmla="*/ 27295 h 3658418"/>
              <a:gd name="connsiteX77" fmla="*/ 9144000 w 9164984"/>
              <a:gd name="connsiteY77"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814638 w 9164984"/>
              <a:gd name="connsiteY15" fmla="*/ 2502517 h 3658418"/>
              <a:gd name="connsiteX16" fmla="*/ 2809875 w 9164984"/>
              <a:gd name="connsiteY16" fmla="*/ 2864466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814638 w 9164984"/>
              <a:gd name="connsiteY15" fmla="*/ 2502517 h 3658418"/>
              <a:gd name="connsiteX16" fmla="*/ 2524125 w 9164984"/>
              <a:gd name="connsiteY16" fmla="*/ 2926378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811439 w 9164984"/>
              <a:gd name="connsiteY17" fmla="*/ 3548418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22376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036024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04967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076967 w 9164984"/>
              <a:gd name="connsiteY29" fmla="*/ 2893325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090615 w 9164984"/>
              <a:gd name="connsiteY30" fmla="*/ 2852382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117910 w 9164984"/>
              <a:gd name="connsiteY31" fmla="*/ 2811439 h 3658418"/>
              <a:gd name="connsiteX32" fmla="*/ 5145206 w 9164984"/>
              <a:gd name="connsiteY32" fmla="*/ 2756848 h 3658418"/>
              <a:gd name="connsiteX33" fmla="*/ 5186149 w 9164984"/>
              <a:gd name="connsiteY33" fmla="*/ 2702257 h 3658418"/>
              <a:gd name="connsiteX34" fmla="*/ 5213445 w 9164984"/>
              <a:gd name="connsiteY34" fmla="*/ 2647666 h 3658418"/>
              <a:gd name="connsiteX35" fmla="*/ 5254388 w 9164984"/>
              <a:gd name="connsiteY35" fmla="*/ 2620370 h 3658418"/>
              <a:gd name="connsiteX36" fmla="*/ 5308979 w 9164984"/>
              <a:gd name="connsiteY36" fmla="*/ 2565779 h 3658418"/>
              <a:gd name="connsiteX37" fmla="*/ 5418161 w 9164984"/>
              <a:gd name="connsiteY37" fmla="*/ 2511188 h 3658418"/>
              <a:gd name="connsiteX38" fmla="*/ 5500048 w 9164984"/>
              <a:gd name="connsiteY38" fmla="*/ 2429301 h 3658418"/>
              <a:gd name="connsiteX39" fmla="*/ 5527343 w 9164984"/>
              <a:gd name="connsiteY39" fmla="*/ 2374710 h 3658418"/>
              <a:gd name="connsiteX40" fmla="*/ 6564573 w 9164984"/>
              <a:gd name="connsiteY40" fmla="*/ 2347415 h 3658418"/>
              <a:gd name="connsiteX41" fmla="*/ 6769290 w 9164984"/>
              <a:gd name="connsiteY41" fmla="*/ 2265528 h 3658418"/>
              <a:gd name="connsiteX42" fmla="*/ 6837528 w 9164984"/>
              <a:gd name="connsiteY42" fmla="*/ 2238233 h 3658418"/>
              <a:gd name="connsiteX43" fmla="*/ 6892119 w 9164984"/>
              <a:gd name="connsiteY43" fmla="*/ 2183642 h 3658418"/>
              <a:gd name="connsiteX44" fmla="*/ 7028597 w 9164984"/>
              <a:gd name="connsiteY44" fmla="*/ 2156346 h 3658418"/>
              <a:gd name="connsiteX45" fmla="*/ 7083188 w 9164984"/>
              <a:gd name="connsiteY45" fmla="*/ 2129051 h 3658418"/>
              <a:gd name="connsiteX46" fmla="*/ 7124131 w 9164984"/>
              <a:gd name="connsiteY46" fmla="*/ 2156346 h 3658418"/>
              <a:gd name="connsiteX47" fmla="*/ 7165075 w 9164984"/>
              <a:gd name="connsiteY47" fmla="*/ 2115403 h 3658418"/>
              <a:gd name="connsiteX48" fmla="*/ 7178722 w 9164984"/>
              <a:gd name="connsiteY48" fmla="*/ 2047164 h 3658418"/>
              <a:gd name="connsiteX49" fmla="*/ 7192370 w 9164984"/>
              <a:gd name="connsiteY49" fmla="*/ 1992573 h 3658418"/>
              <a:gd name="connsiteX50" fmla="*/ 7206018 w 9164984"/>
              <a:gd name="connsiteY50" fmla="*/ 1583140 h 3658418"/>
              <a:gd name="connsiteX51" fmla="*/ 7246961 w 9164984"/>
              <a:gd name="connsiteY51" fmla="*/ 1528549 h 3658418"/>
              <a:gd name="connsiteX52" fmla="*/ 7274257 w 9164984"/>
              <a:gd name="connsiteY52" fmla="*/ 1419367 h 3658418"/>
              <a:gd name="connsiteX53" fmla="*/ 7301552 w 9164984"/>
              <a:gd name="connsiteY53" fmla="*/ 1364776 h 3658418"/>
              <a:gd name="connsiteX54" fmla="*/ 7369791 w 9164984"/>
              <a:gd name="connsiteY54" fmla="*/ 1269242 h 3658418"/>
              <a:gd name="connsiteX55" fmla="*/ 7424382 w 9164984"/>
              <a:gd name="connsiteY55" fmla="*/ 1160060 h 3658418"/>
              <a:gd name="connsiteX56" fmla="*/ 7478973 w 9164984"/>
              <a:gd name="connsiteY56" fmla="*/ 1132764 h 3658418"/>
              <a:gd name="connsiteX57" fmla="*/ 7533564 w 9164984"/>
              <a:gd name="connsiteY57" fmla="*/ 1078173 h 3658418"/>
              <a:gd name="connsiteX58" fmla="*/ 7929349 w 9164984"/>
              <a:gd name="connsiteY58" fmla="*/ 1050878 h 3658418"/>
              <a:gd name="connsiteX59" fmla="*/ 7983940 w 9164984"/>
              <a:gd name="connsiteY59" fmla="*/ 941695 h 3658418"/>
              <a:gd name="connsiteX60" fmla="*/ 8024884 w 9164984"/>
              <a:gd name="connsiteY60" fmla="*/ 846161 h 3658418"/>
              <a:gd name="connsiteX61" fmla="*/ 8038531 w 9164984"/>
              <a:gd name="connsiteY61" fmla="*/ 709684 h 3658418"/>
              <a:gd name="connsiteX62" fmla="*/ 8052179 w 9164984"/>
              <a:gd name="connsiteY62" fmla="*/ 655092 h 3658418"/>
              <a:gd name="connsiteX63" fmla="*/ 8134066 w 9164984"/>
              <a:gd name="connsiteY63" fmla="*/ 627797 h 3658418"/>
              <a:gd name="connsiteX64" fmla="*/ 8188657 w 9164984"/>
              <a:gd name="connsiteY64" fmla="*/ 600501 h 3658418"/>
              <a:gd name="connsiteX65" fmla="*/ 8256896 w 9164984"/>
              <a:gd name="connsiteY65" fmla="*/ 573206 h 3658418"/>
              <a:gd name="connsiteX66" fmla="*/ 8352430 w 9164984"/>
              <a:gd name="connsiteY66" fmla="*/ 491319 h 3658418"/>
              <a:gd name="connsiteX67" fmla="*/ 8393373 w 9164984"/>
              <a:gd name="connsiteY67" fmla="*/ 464024 h 3658418"/>
              <a:gd name="connsiteX68" fmla="*/ 8420669 w 9164984"/>
              <a:gd name="connsiteY68" fmla="*/ 409433 h 3658418"/>
              <a:gd name="connsiteX69" fmla="*/ 8488907 w 9164984"/>
              <a:gd name="connsiteY69" fmla="*/ 354842 h 3658418"/>
              <a:gd name="connsiteX70" fmla="*/ 8529851 w 9164984"/>
              <a:gd name="connsiteY70" fmla="*/ 327546 h 3658418"/>
              <a:gd name="connsiteX71" fmla="*/ 8761863 w 9164984"/>
              <a:gd name="connsiteY71" fmla="*/ 300251 h 3658418"/>
              <a:gd name="connsiteX72" fmla="*/ 8857397 w 9164984"/>
              <a:gd name="connsiteY72" fmla="*/ 245660 h 3658418"/>
              <a:gd name="connsiteX73" fmla="*/ 8911988 w 9164984"/>
              <a:gd name="connsiteY73" fmla="*/ 191069 h 3658418"/>
              <a:gd name="connsiteX74" fmla="*/ 8993875 w 9164984"/>
              <a:gd name="connsiteY74" fmla="*/ 136478 h 3658418"/>
              <a:gd name="connsiteX75" fmla="*/ 9075761 w 9164984"/>
              <a:gd name="connsiteY75" fmla="*/ 81887 h 3658418"/>
              <a:gd name="connsiteX76" fmla="*/ 9116704 w 9164984"/>
              <a:gd name="connsiteY76" fmla="*/ 54591 h 3658418"/>
              <a:gd name="connsiteX77" fmla="*/ 9157648 w 9164984"/>
              <a:gd name="connsiteY77" fmla="*/ 27295 h 3658418"/>
              <a:gd name="connsiteX78" fmla="*/ 9144000 w 9164984"/>
              <a:gd name="connsiteY7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145206 w 9164984"/>
              <a:gd name="connsiteY31" fmla="*/ 2756848 h 3658418"/>
              <a:gd name="connsiteX32" fmla="*/ 5186149 w 9164984"/>
              <a:gd name="connsiteY32" fmla="*/ 2702257 h 3658418"/>
              <a:gd name="connsiteX33" fmla="*/ 5213445 w 9164984"/>
              <a:gd name="connsiteY33" fmla="*/ 2647666 h 3658418"/>
              <a:gd name="connsiteX34" fmla="*/ 5254388 w 9164984"/>
              <a:gd name="connsiteY34" fmla="*/ 2620370 h 3658418"/>
              <a:gd name="connsiteX35" fmla="*/ 5308979 w 9164984"/>
              <a:gd name="connsiteY35" fmla="*/ 2565779 h 3658418"/>
              <a:gd name="connsiteX36" fmla="*/ 5418161 w 9164984"/>
              <a:gd name="connsiteY36" fmla="*/ 2511188 h 3658418"/>
              <a:gd name="connsiteX37" fmla="*/ 5500048 w 9164984"/>
              <a:gd name="connsiteY37" fmla="*/ 2429301 h 3658418"/>
              <a:gd name="connsiteX38" fmla="*/ 5527343 w 9164984"/>
              <a:gd name="connsiteY38" fmla="*/ 2374710 h 3658418"/>
              <a:gd name="connsiteX39" fmla="*/ 6564573 w 9164984"/>
              <a:gd name="connsiteY39" fmla="*/ 2347415 h 3658418"/>
              <a:gd name="connsiteX40" fmla="*/ 6769290 w 9164984"/>
              <a:gd name="connsiteY40" fmla="*/ 2265528 h 3658418"/>
              <a:gd name="connsiteX41" fmla="*/ 6837528 w 9164984"/>
              <a:gd name="connsiteY41" fmla="*/ 2238233 h 3658418"/>
              <a:gd name="connsiteX42" fmla="*/ 6892119 w 9164984"/>
              <a:gd name="connsiteY42" fmla="*/ 2183642 h 3658418"/>
              <a:gd name="connsiteX43" fmla="*/ 7028597 w 9164984"/>
              <a:gd name="connsiteY43" fmla="*/ 2156346 h 3658418"/>
              <a:gd name="connsiteX44" fmla="*/ 7083188 w 9164984"/>
              <a:gd name="connsiteY44" fmla="*/ 2129051 h 3658418"/>
              <a:gd name="connsiteX45" fmla="*/ 7124131 w 9164984"/>
              <a:gd name="connsiteY45" fmla="*/ 2156346 h 3658418"/>
              <a:gd name="connsiteX46" fmla="*/ 7165075 w 9164984"/>
              <a:gd name="connsiteY46" fmla="*/ 2115403 h 3658418"/>
              <a:gd name="connsiteX47" fmla="*/ 7178722 w 9164984"/>
              <a:gd name="connsiteY47" fmla="*/ 2047164 h 3658418"/>
              <a:gd name="connsiteX48" fmla="*/ 7192370 w 9164984"/>
              <a:gd name="connsiteY48" fmla="*/ 1992573 h 3658418"/>
              <a:gd name="connsiteX49" fmla="*/ 7206018 w 9164984"/>
              <a:gd name="connsiteY49" fmla="*/ 1583140 h 3658418"/>
              <a:gd name="connsiteX50" fmla="*/ 7246961 w 9164984"/>
              <a:gd name="connsiteY50" fmla="*/ 1528549 h 3658418"/>
              <a:gd name="connsiteX51" fmla="*/ 7274257 w 9164984"/>
              <a:gd name="connsiteY51" fmla="*/ 1419367 h 3658418"/>
              <a:gd name="connsiteX52" fmla="*/ 7301552 w 9164984"/>
              <a:gd name="connsiteY52" fmla="*/ 1364776 h 3658418"/>
              <a:gd name="connsiteX53" fmla="*/ 7369791 w 9164984"/>
              <a:gd name="connsiteY53" fmla="*/ 1269242 h 3658418"/>
              <a:gd name="connsiteX54" fmla="*/ 7424382 w 9164984"/>
              <a:gd name="connsiteY54" fmla="*/ 1160060 h 3658418"/>
              <a:gd name="connsiteX55" fmla="*/ 7478973 w 9164984"/>
              <a:gd name="connsiteY55" fmla="*/ 1132764 h 3658418"/>
              <a:gd name="connsiteX56" fmla="*/ 7533564 w 9164984"/>
              <a:gd name="connsiteY56" fmla="*/ 1078173 h 3658418"/>
              <a:gd name="connsiteX57" fmla="*/ 7929349 w 9164984"/>
              <a:gd name="connsiteY57" fmla="*/ 1050878 h 3658418"/>
              <a:gd name="connsiteX58" fmla="*/ 7983940 w 9164984"/>
              <a:gd name="connsiteY58" fmla="*/ 941695 h 3658418"/>
              <a:gd name="connsiteX59" fmla="*/ 8024884 w 9164984"/>
              <a:gd name="connsiteY59" fmla="*/ 846161 h 3658418"/>
              <a:gd name="connsiteX60" fmla="*/ 8038531 w 9164984"/>
              <a:gd name="connsiteY60" fmla="*/ 709684 h 3658418"/>
              <a:gd name="connsiteX61" fmla="*/ 8052179 w 9164984"/>
              <a:gd name="connsiteY61" fmla="*/ 655092 h 3658418"/>
              <a:gd name="connsiteX62" fmla="*/ 8134066 w 9164984"/>
              <a:gd name="connsiteY62" fmla="*/ 627797 h 3658418"/>
              <a:gd name="connsiteX63" fmla="*/ 8188657 w 9164984"/>
              <a:gd name="connsiteY63" fmla="*/ 600501 h 3658418"/>
              <a:gd name="connsiteX64" fmla="*/ 8256896 w 9164984"/>
              <a:gd name="connsiteY64" fmla="*/ 573206 h 3658418"/>
              <a:gd name="connsiteX65" fmla="*/ 8352430 w 9164984"/>
              <a:gd name="connsiteY65" fmla="*/ 491319 h 3658418"/>
              <a:gd name="connsiteX66" fmla="*/ 8393373 w 9164984"/>
              <a:gd name="connsiteY66" fmla="*/ 464024 h 3658418"/>
              <a:gd name="connsiteX67" fmla="*/ 8420669 w 9164984"/>
              <a:gd name="connsiteY67" fmla="*/ 409433 h 3658418"/>
              <a:gd name="connsiteX68" fmla="*/ 8488907 w 9164984"/>
              <a:gd name="connsiteY68" fmla="*/ 354842 h 3658418"/>
              <a:gd name="connsiteX69" fmla="*/ 8529851 w 9164984"/>
              <a:gd name="connsiteY69" fmla="*/ 327546 h 3658418"/>
              <a:gd name="connsiteX70" fmla="*/ 8761863 w 9164984"/>
              <a:gd name="connsiteY70" fmla="*/ 300251 h 3658418"/>
              <a:gd name="connsiteX71" fmla="*/ 8857397 w 9164984"/>
              <a:gd name="connsiteY71" fmla="*/ 245660 h 3658418"/>
              <a:gd name="connsiteX72" fmla="*/ 8911988 w 9164984"/>
              <a:gd name="connsiteY72" fmla="*/ 191069 h 3658418"/>
              <a:gd name="connsiteX73" fmla="*/ 8993875 w 9164984"/>
              <a:gd name="connsiteY73" fmla="*/ 136478 h 3658418"/>
              <a:gd name="connsiteX74" fmla="*/ 9075761 w 9164984"/>
              <a:gd name="connsiteY74" fmla="*/ 81887 h 3658418"/>
              <a:gd name="connsiteX75" fmla="*/ 9116704 w 9164984"/>
              <a:gd name="connsiteY75" fmla="*/ 54591 h 3658418"/>
              <a:gd name="connsiteX76" fmla="*/ 9157648 w 9164984"/>
              <a:gd name="connsiteY76" fmla="*/ 27295 h 3658418"/>
              <a:gd name="connsiteX77" fmla="*/ 9144000 w 9164984"/>
              <a:gd name="connsiteY77"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186149 w 9164984"/>
              <a:gd name="connsiteY31" fmla="*/ 2702257 h 3658418"/>
              <a:gd name="connsiteX32" fmla="*/ 5213445 w 9164984"/>
              <a:gd name="connsiteY32" fmla="*/ 2647666 h 3658418"/>
              <a:gd name="connsiteX33" fmla="*/ 5254388 w 9164984"/>
              <a:gd name="connsiteY33" fmla="*/ 2620370 h 3658418"/>
              <a:gd name="connsiteX34" fmla="*/ 5308979 w 9164984"/>
              <a:gd name="connsiteY34" fmla="*/ 2565779 h 3658418"/>
              <a:gd name="connsiteX35" fmla="*/ 5418161 w 9164984"/>
              <a:gd name="connsiteY35" fmla="*/ 2511188 h 3658418"/>
              <a:gd name="connsiteX36" fmla="*/ 5500048 w 9164984"/>
              <a:gd name="connsiteY36" fmla="*/ 2429301 h 3658418"/>
              <a:gd name="connsiteX37" fmla="*/ 5527343 w 9164984"/>
              <a:gd name="connsiteY37" fmla="*/ 2374710 h 3658418"/>
              <a:gd name="connsiteX38" fmla="*/ 6564573 w 9164984"/>
              <a:gd name="connsiteY38" fmla="*/ 2347415 h 3658418"/>
              <a:gd name="connsiteX39" fmla="*/ 6769290 w 9164984"/>
              <a:gd name="connsiteY39" fmla="*/ 2265528 h 3658418"/>
              <a:gd name="connsiteX40" fmla="*/ 6837528 w 9164984"/>
              <a:gd name="connsiteY40" fmla="*/ 2238233 h 3658418"/>
              <a:gd name="connsiteX41" fmla="*/ 6892119 w 9164984"/>
              <a:gd name="connsiteY41" fmla="*/ 2183642 h 3658418"/>
              <a:gd name="connsiteX42" fmla="*/ 7028597 w 9164984"/>
              <a:gd name="connsiteY42" fmla="*/ 2156346 h 3658418"/>
              <a:gd name="connsiteX43" fmla="*/ 7083188 w 9164984"/>
              <a:gd name="connsiteY43" fmla="*/ 2129051 h 3658418"/>
              <a:gd name="connsiteX44" fmla="*/ 7124131 w 9164984"/>
              <a:gd name="connsiteY44" fmla="*/ 2156346 h 3658418"/>
              <a:gd name="connsiteX45" fmla="*/ 7165075 w 9164984"/>
              <a:gd name="connsiteY45" fmla="*/ 2115403 h 3658418"/>
              <a:gd name="connsiteX46" fmla="*/ 7178722 w 9164984"/>
              <a:gd name="connsiteY46" fmla="*/ 2047164 h 3658418"/>
              <a:gd name="connsiteX47" fmla="*/ 7192370 w 9164984"/>
              <a:gd name="connsiteY47" fmla="*/ 1992573 h 3658418"/>
              <a:gd name="connsiteX48" fmla="*/ 7206018 w 9164984"/>
              <a:gd name="connsiteY48" fmla="*/ 1583140 h 3658418"/>
              <a:gd name="connsiteX49" fmla="*/ 7246961 w 9164984"/>
              <a:gd name="connsiteY49" fmla="*/ 1528549 h 3658418"/>
              <a:gd name="connsiteX50" fmla="*/ 7274257 w 9164984"/>
              <a:gd name="connsiteY50" fmla="*/ 1419367 h 3658418"/>
              <a:gd name="connsiteX51" fmla="*/ 7301552 w 9164984"/>
              <a:gd name="connsiteY51" fmla="*/ 1364776 h 3658418"/>
              <a:gd name="connsiteX52" fmla="*/ 7369791 w 9164984"/>
              <a:gd name="connsiteY52" fmla="*/ 1269242 h 3658418"/>
              <a:gd name="connsiteX53" fmla="*/ 7424382 w 9164984"/>
              <a:gd name="connsiteY53" fmla="*/ 1160060 h 3658418"/>
              <a:gd name="connsiteX54" fmla="*/ 7478973 w 9164984"/>
              <a:gd name="connsiteY54" fmla="*/ 1132764 h 3658418"/>
              <a:gd name="connsiteX55" fmla="*/ 7533564 w 9164984"/>
              <a:gd name="connsiteY55" fmla="*/ 1078173 h 3658418"/>
              <a:gd name="connsiteX56" fmla="*/ 7929349 w 9164984"/>
              <a:gd name="connsiteY56" fmla="*/ 1050878 h 3658418"/>
              <a:gd name="connsiteX57" fmla="*/ 7983940 w 9164984"/>
              <a:gd name="connsiteY57" fmla="*/ 941695 h 3658418"/>
              <a:gd name="connsiteX58" fmla="*/ 8024884 w 9164984"/>
              <a:gd name="connsiteY58" fmla="*/ 846161 h 3658418"/>
              <a:gd name="connsiteX59" fmla="*/ 8038531 w 9164984"/>
              <a:gd name="connsiteY59" fmla="*/ 709684 h 3658418"/>
              <a:gd name="connsiteX60" fmla="*/ 8052179 w 9164984"/>
              <a:gd name="connsiteY60" fmla="*/ 655092 h 3658418"/>
              <a:gd name="connsiteX61" fmla="*/ 8134066 w 9164984"/>
              <a:gd name="connsiteY61" fmla="*/ 627797 h 3658418"/>
              <a:gd name="connsiteX62" fmla="*/ 8188657 w 9164984"/>
              <a:gd name="connsiteY62" fmla="*/ 600501 h 3658418"/>
              <a:gd name="connsiteX63" fmla="*/ 8256896 w 9164984"/>
              <a:gd name="connsiteY63" fmla="*/ 573206 h 3658418"/>
              <a:gd name="connsiteX64" fmla="*/ 8352430 w 9164984"/>
              <a:gd name="connsiteY64" fmla="*/ 491319 h 3658418"/>
              <a:gd name="connsiteX65" fmla="*/ 8393373 w 9164984"/>
              <a:gd name="connsiteY65" fmla="*/ 464024 h 3658418"/>
              <a:gd name="connsiteX66" fmla="*/ 8420669 w 9164984"/>
              <a:gd name="connsiteY66" fmla="*/ 409433 h 3658418"/>
              <a:gd name="connsiteX67" fmla="*/ 8488907 w 9164984"/>
              <a:gd name="connsiteY67" fmla="*/ 354842 h 3658418"/>
              <a:gd name="connsiteX68" fmla="*/ 8529851 w 9164984"/>
              <a:gd name="connsiteY68" fmla="*/ 327546 h 3658418"/>
              <a:gd name="connsiteX69" fmla="*/ 8761863 w 9164984"/>
              <a:gd name="connsiteY69" fmla="*/ 300251 h 3658418"/>
              <a:gd name="connsiteX70" fmla="*/ 8857397 w 9164984"/>
              <a:gd name="connsiteY70" fmla="*/ 245660 h 3658418"/>
              <a:gd name="connsiteX71" fmla="*/ 8911988 w 9164984"/>
              <a:gd name="connsiteY71" fmla="*/ 191069 h 3658418"/>
              <a:gd name="connsiteX72" fmla="*/ 8993875 w 9164984"/>
              <a:gd name="connsiteY72" fmla="*/ 136478 h 3658418"/>
              <a:gd name="connsiteX73" fmla="*/ 9075761 w 9164984"/>
              <a:gd name="connsiteY73" fmla="*/ 81887 h 3658418"/>
              <a:gd name="connsiteX74" fmla="*/ 9116704 w 9164984"/>
              <a:gd name="connsiteY74" fmla="*/ 54591 h 3658418"/>
              <a:gd name="connsiteX75" fmla="*/ 9157648 w 9164984"/>
              <a:gd name="connsiteY75" fmla="*/ 27295 h 3658418"/>
              <a:gd name="connsiteX76" fmla="*/ 9144000 w 9164984"/>
              <a:gd name="connsiteY76"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186149 w 9164984"/>
              <a:gd name="connsiteY31" fmla="*/ 2702257 h 3658418"/>
              <a:gd name="connsiteX32" fmla="*/ 5213445 w 9164984"/>
              <a:gd name="connsiteY32" fmla="*/ 2647666 h 3658418"/>
              <a:gd name="connsiteX33" fmla="*/ 5254388 w 9164984"/>
              <a:gd name="connsiteY33" fmla="*/ 2620370 h 3658418"/>
              <a:gd name="connsiteX34" fmla="*/ 5308979 w 9164984"/>
              <a:gd name="connsiteY34" fmla="*/ 2565779 h 3658418"/>
              <a:gd name="connsiteX35" fmla="*/ 5418161 w 9164984"/>
              <a:gd name="connsiteY35" fmla="*/ 2511188 h 3658418"/>
              <a:gd name="connsiteX36" fmla="*/ 5500048 w 9164984"/>
              <a:gd name="connsiteY36" fmla="*/ 2429301 h 3658418"/>
              <a:gd name="connsiteX37" fmla="*/ 5527343 w 9164984"/>
              <a:gd name="connsiteY37" fmla="*/ 2374710 h 3658418"/>
              <a:gd name="connsiteX38" fmla="*/ 6564573 w 9164984"/>
              <a:gd name="connsiteY38" fmla="*/ 2347415 h 3658418"/>
              <a:gd name="connsiteX39" fmla="*/ 6769290 w 9164984"/>
              <a:gd name="connsiteY39" fmla="*/ 2265528 h 3658418"/>
              <a:gd name="connsiteX40" fmla="*/ 6837528 w 9164984"/>
              <a:gd name="connsiteY40" fmla="*/ 2238233 h 3658418"/>
              <a:gd name="connsiteX41" fmla="*/ 6892119 w 9164984"/>
              <a:gd name="connsiteY41" fmla="*/ 2183642 h 3658418"/>
              <a:gd name="connsiteX42" fmla="*/ 7028597 w 9164984"/>
              <a:gd name="connsiteY42" fmla="*/ 2156346 h 3658418"/>
              <a:gd name="connsiteX43" fmla="*/ 7083188 w 9164984"/>
              <a:gd name="connsiteY43" fmla="*/ 2129051 h 3658418"/>
              <a:gd name="connsiteX44" fmla="*/ 7124131 w 9164984"/>
              <a:gd name="connsiteY44" fmla="*/ 2156346 h 3658418"/>
              <a:gd name="connsiteX45" fmla="*/ 7165075 w 9164984"/>
              <a:gd name="connsiteY45" fmla="*/ 2115403 h 3658418"/>
              <a:gd name="connsiteX46" fmla="*/ 7178722 w 9164984"/>
              <a:gd name="connsiteY46" fmla="*/ 2047164 h 3658418"/>
              <a:gd name="connsiteX47" fmla="*/ 7192370 w 9164984"/>
              <a:gd name="connsiteY47" fmla="*/ 1992573 h 3658418"/>
              <a:gd name="connsiteX48" fmla="*/ 7206018 w 9164984"/>
              <a:gd name="connsiteY48" fmla="*/ 1583140 h 3658418"/>
              <a:gd name="connsiteX49" fmla="*/ 7246961 w 9164984"/>
              <a:gd name="connsiteY49" fmla="*/ 1528549 h 3658418"/>
              <a:gd name="connsiteX50" fmla="*/ 7274257 w 9164984"/>
              <a:gd name="connsiteY50" fmla="*/ 1419367 h 3658418"/>
              <a:gd name="connsiteX51" fmla="*/ 7301552 w 9164984"/>
              <a:gd name="connsiteY51" fmla="*/ 1364776 h 3658418"/>
              <a:gd name="connsiteX52" fmla="*/ 7369791 w 9164984"/>
              <a:gd name="connsiteY52" fmla="*/ 1269242 h 3658418"/>
              <a:gd name="connsiteX53" fmla="*/ 7424382 w 9164984"/>
              <a:gd name="connsiteY53" fmla="*/ 1160060 h 3658418"/>
              <a:gd name="connsiteX54" fmla="*/ 7478973 w 9164984"/>
              <a:gd name="connsiteY54" fmla="*/ 1132764 h 3658418"/>
              <a:gd name="connsiteX55" fmla="*/ 7533564 w 9164984"/>
              <a:gd name="connsiteY55" fmla="*/ 1078173 h 3658418"/>
              <a:gd name="connsiteX56" fmla="*/ 7929349 w 9164984"/>
              <a:gd name="connsiteY56" fmla="*/ 1050878 h 3658418"/>
              <a:gd name="connsiteX57" fmla="*/ 7983940 w 9164984"/>
              <a:gd name="connsiteY57" fmla="*/ 941695 h 3658418"/>
              <a:gd name="connsiteX58" fmla="*/ 8024884 w 9164984"/>
              <a:gd name="connsiteY58" fmla="*/ 846161 h 3658418"/>
              <a:gd name="connsiteX59" fmla="*/ 8038531 w 9164984"/>
              <a:gd name="connsiteY59" fmla="*/ 709684 h 3658418"/>
              <a:gd name="connsiteX60" fmla="*/ 8052179 w 9164984"/>
              <a:gd name="connsiteY60" fmla="*/ 655092 h 3658418"/>
              <a:gd name="connsiteX61" fmla="*/ 8134066 w 9164984"/>
              <a:gd name="connsiteY61" fmla="*/ 627797 h 3658418"/>
              <a:gd name="connsiteX62" fmla="*/ 8188657 w 9164984"/>
              <a:gd name="connsiteY62" fmla="*/ 600501 h 3658418"/>
              <a:gd name="connsiteX63" fmla="*/ 8256896 w 9164984"/>
              <a:gd name="connsiteY63" fmla="*/ 573206 h 3658418"/>
              <a:gd name="connsiteX64" fmla="*/ 8352430 w 9164984"/>
              <a:gd name="connsiteY64" fmla="*/ 491319 h 3658418"/>
              <a:gd name="connsiteX65" fmla="*/ 8393373 w 9164984"/>
              <a:gd name="connsiteY65" fmla="*/ 464024 h 3658418"/>
              <a:gd name="connsiteX66" fmla="*/ 8420669 w 9164984"/>
              <a:gd name="connsiteY66" fmla="*/ 409433 h 3658418"/>
              <a:gd name="connsiteX67" fmla="*/ 8488907 w 9164984"/>
              <a:gd name="connsiteY67" fmla="*/ 354842 h 3658418"/>
              <a:gd name="connsiteX68" fmla="*/ 8529851 w 9164984"/>
              <a:gd name="connsiteY68" fmla="*/ 327546 h 3658418"/>
              <a:gd name="connsiteX69" fmla="*/ 8761863 w 9164984"/>
              <a:gd name="connsiteY69" fmla="*/ 300251 h 3658418"/>
              <a:gd name="connsiteX70" fmla="*/ 8857397 w 9164984"/>
              <a:gd name="connsiteY70" fmla="*/ 245660 h 3658418"/>
              <a:gd name="connsiteX71" fmla="*/ 8911988 w 9164984"/>
              <a:gd name="connsiteY71" fmla="*/ 191069 h 3658418"/>
              <a:gd name="connsiteX72" fmla="*/ 8993875 w 9164984"/>
              <a:gd name="connsiteY72" fmla="*/ 136478 h 3658418"/>
              <a:gd name="connsiteX73" fmla="*/ 9075761 w 9164984"/>
              <a:gd name="connsiteY73" fmla="*/ 81887 h 3658418"/>
              <a:gd name="connsiteX74" fmla="*/ 9116704 w 9164984"/>
              <a:gd name="connsiteY74" fmla="*/ 54591 h 3658418"/>
              <a:gd name="connsiteX75" fmla="*/ 9157648 w 9164984"/>
              <a:gd name="connsiteY75" fmla="*/ 27295 h 3658418"/>
              <a:gd name="connsiteX76" fmla="*/ 9144000 w 9164984"/>
              <a:gd name="connsiteY76"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13445 w 9164984"/>
              <a:gd name="connsiteY31" fmla="*/ 2647666 h 3658418"/>
              <a:gd name="connsiteX32" fmla="*/ 5254388 w 9164984"/>
              <a:gd name="connsiteY32" fmla="*/ 2620370 h 3658418"/>
              <a:gd name="connsiteX33" fmla="*/ 5308979 w 9164984"/>
              <a:gd name="connsiteY33" fmla="*/ 2565779 h 3658418"/>
              <a:gd name="connsiteX34" fmla="*/ 5418161 w 9164984"/>
              <a:gd name="connsiteY34" fmla="*/ 2511188 h 3658418"/>
              <a:gd name="connsiteX35" fmla="*/ 5500048 w 9164984"/>
              <a:gd name="connsiteY35" fmla="*/ 2429301 h 3658418"/>
              <a:gd name="connsiteX36" fmla="*/ 5527343 w 9164984"/>
              <a:gd name="connsiteY36" fmla="*/ 2374710 h 3658418"/>
              <a:gd name="connsiteX37" fmla="*/ 6564573 w 9164984"/>
              <a:gd name="connsiteY37" fmla="*/ 2347415 h 3658418"/>
              <a:gd name="connsiteX38" fmla="*/ 6769290 w 9164984"/>
              <a:gd name="connsiteY38" fmla="*/ 2265528 h 3658418"/>
              <a:gd name="connsiteX39" fmla="*/ 6837528 w 9164984"/>
              <a:gd name="connsiteY39" fmla="*/ 2238233 h 3658418"/>
              <a:gd name="connsiteX40" fmla="*/ 6892119 w 9164984"/>
              <a:gd name="connsiteY40" fmla="*/ 2183642 h 3658418"/>
              <a:gd name="connsiteX41" fmla="*/ 7028597 w 9164984"/>
              <a:gd name="connsiteY41" fmla="*/ 2156346 h 3658418"/>
              <a:gd name="connsiteX42" fmla="*/ 7083188 w 9164984"/>
              <a:gd name="connsiteY42" fmla="*/ 2129051 h 3658418"/>
              <a:gd name="connsiteX43" fmla="*/ 7124131 w 9164984"/>
              <a:gd name="connsiteY43" fmla="*/ 2156346 h 3658418"/>
              <a:gd name="connsiteX44" fmla="*/ 7165075 w 9164984"/>
              <a:gd name="connsiteY44" fmla="*/ 2115403 h 3658418"/>
              <a:gd name="connsiteX45" fmla="*/ 7178722 w 9164984"/>
              <a:gd name="connsiteY45" fmla="*/ 2047164 h 3658418"/>
              <a:gd name="connsiteX46" fmla="*/ 7192370 w 9164984"/>
              <a:gd name="connsiteY46" fmla="*/ 1992573 h 3658418"/>
              <a:gd name="connsiteX47" fmla="*/ 7206018 w 9164984"/>
              <a:gd name="connsiteY47" fmla="*/ 1583140 h 3658418"/>
              <a:gd name="connsiteX48" fmla="*/ 7246961 w 9164984"/>
              <a:gd name="connsiteY48" fmla="*/ 1528549 h 3658418"/>
              <a:gd name="connsiteX49" fmla="*/ 7274257 w 9164984"/>
              <a:gd name="connsiteY49" fmla="*/ 1419367 h 3658418"/>
              <a:gd name="connsiteX50" fmla="*/ 7301552 w 9164984"/>
              <a:gd name="connsiteY50" fmla="*/ 1364776 h 3658418"/>
              <a:gd name="connsiteX51" fmla="*/ 7369791 w 9164984"/>
              <a:gd name="connsiteY51" fmla="*/ 1269242 h 3658418"/>
              <a:gd name="connsiteX52" fmla="*/ 7424382 w 9164984"/>
              <a:gd name="connsiteY52" fmla="*/ 1160060 h 3658418"/>
              <a:gd name="connsiteX53" fmla="*/ 7478973 w 9164984"/>
              <a:gd name="connsiteY53" fmla="*/ 1132764 h 3658418"/>
              <a:gd name="connsiteX54" fmla="*/ 7533564 w 9164984"/>
              <a:gd name="connsiteY54" fmla="*/ 1078173 h 3658418"/>
              <a:gd name="connsiteX55" fmla="*/ 7929349 w 9164984"/>
              <a:gd name="connsiteY55" fmla="*/ 1050878 h 3658418"/>
              <a:gd name="connsiteX56" fmla="*/ 7983940 w 9164984"/>
              <a:gd name="connsiteY56" fmla="*/ 941695 h 3658418"/>
              <a:gd name="connsiteX57" fmla="*/ 8024884 w 9164984"/>
              <a:gd name="connsiteY57" fmla="*/ 846161 h 3658418"/>
              <a:gd name="connsiteX58" fmla="*/ 8038531 w 9164984"/>
              <a:gd name="connsiteY58" fmla="*/ 709684 h 3658418"/>
              <a:gd name="connsiteX59" fmla="*/ 8052179 w 9164984"/>
              <a:gd name="connsiteY59" fmla="*/ 655092 h 3658418"/>
              <a:gd name="connsiteX60" fmla="*/ 8134066 w 9164984"/>
              <a:gd name="connsiteY60" fmla="*/ 627797 h 3658418"/>
              <a:gd name="connsiteX61" fmla="*/ 8188657 w 9164984"/>
              <a:gd name="connsiteY61" fmla="*/ 600501 h 3658418"/>
              <a:gd name="connsiteX62" fmla="*/ 8256896 w 9164984"/>
              <a:gd name="connsiteY62" fmla="*/ 573206 h 3658418"/>
              <a:gd name="connsiteX63" fmla="*/ 8352430 w 9164984"/>
              <a:gd name="connsiteY63" fmla="*/ 491319 h 3658418"/>
              <a:gd name="connsiteX64" fmla="*/ 8393373 w 9164984"/>
              <a:gd name="connsiteY64" fmla="*/ 464024 h 3658418"/>
              <a:gd name="connsiteX65" fmla="*/ 8420669 w 9164984"/>
              <a:gd name="connsiteY65" fmla="*/ 409433 h 3658418"/>
              <a:gd name="connsiteX66" fmla="*/ 8488907 w 9164984"/>
              <a:gd name="connsiteY66" fmla="*/ 354842 h 3658418"/>
              <a:gd name="connsiteX67" fmla="*/ 8529851 w 9164984"/>
              <a:gd name="connsiteY67" fmla="*/ 327546 h 3658418"/>
              <a:gd name="connsiteX68" fmla="*/ 8761863 w 9164984"/>
              <a:gd name="connsiteY68" fmla="*/ 300251 h 3658418"/>
              <a:gd name="connsiteX69" fmla="*/ 8857397 w 9164984"/>
              <a:gd name="connsiteY69" fmla="*/ 245660 h 3658418"/>
              <a:gd name="connsiteX70" fmla="*/ 8911988 w 9164984"/>
              <a:gd name="connsiteY70" fmla="*/ 191069 h 3658418"/>
              <a:gd name="connsiteX71" fmla="*/ 8993875 w 9164984"/>
              <a:gd name="connsiteY71" fmla="*/ 136478 h 3658418"/>
              <a:gd name="connsiteX72" fmla="*/ 9075761 w 9164984"/>
              <a:gd name="connsiteY72" fmla="*/ 81887 h 3658418"/>
              <a:gd name="connsiteX73" fmla="*/ 9116704 w 9164984"/>
              <a:gd name="connsiteY73" fmla="*/ 54591 h 3658418"/>
              <a:gd name="connsiteX74" fmla="*/ 9157648 w 9164984"/>
              <a:gd name="connsiteY74" fmla="*/ 27295 h 3658418"/>
              <a:gd name="connsiteX75" fmla="*/ 9144000 w 9164984"/>
              <a:gd name="connsiteY75"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18161 w 9164984"/>
              <a:gd name="connsiteY34" fmla="*/ 2511188 h 3658418"/>
              <a:gd name="connsiteX35" fmla="*/ 5500048 w 9164984"/>
              <a:gd name="connsiteY35" fmla="*/ 2429301 h 3658418"/>
              <a:gd name="connsiteX36" fmla="*/ 5527343 w 9164984"/>
              <a:gd name="connsiteY36" fmla="*/ 2374710 h 3658418"/>
              <a:gd name="connsiteX37" fmla="*/ 6564573 w 9164984"/>
              <a:gd name="connsiteY37" fmla="*/ 2347415 h 3658418"/>
              <a:gd name="connsiteX38" fmla="*/ 6769290 w 9164984"/>
              <a:gd name="connsiteY38" fmla="*/ 2265528 h 3658418"/>
              <a:gd name="connsiteX39" fmla="*/ 6837528 w 9164984"/>
              <a:gd name="connsiteY39" fmla="*/ 2238233 h 3658418"/>
              <a:gd name="connsiteX40" fmla="*/ 6892119 w 9164984"/>
              <a:gd name="connsiteY40" fmla="*/ 2183642 h 3658418"/>
              <a:gd name="connsiteX41" fmla="*/ 7028597 w 9164984"/>
              <a:gd name="connsiteY41" fmla="*/ 2156346 h 3658418"/>
              <a:gd name="connsiteX42" fmla="*/ 7083188 w 9164984"/>
              <a:gd name="connsiteY42" fmla="*/ 2129051 h 3658418"/>
              <a:gd name="connsiteX43" fmla="*/ 7124131 w 9164984"/>
              <a:gd name="connsiteY43" fmla="*/ 2156346 h 3658418"/>
              <a:gd name="connsiteX44" fmla="*/ 7165075 w 9164984"/>
              <a:gd name="connsiteY44" fmla="*/ 2115403 h 3658418"/>
              <a:gd name="connsiteX45" fmla="*/ 7178722 w 9164984"/>
              <a:gd name="connsiteY45" fmla="*/ 2047164 h 3658418"/>
              <a:gd name="connsiteX46" fmla="*/ 7192370 w 9164984"/>
              <a:gd name="connsiteY46" fmla="*/ 1992573 h 3658418"/>
              <a:gd name="connsiteX47" fmla="*/ 7206018 w 9164984"/>
              <a:gd name="connsiteY47" fmla="*/ 1583140 h 3658418"/>
              <a:gd name="connsiteX48" fmla="*/ 7246961 w 9164984"/>
              <a:gd name="connsiteY48" fmla="*/ 1528549 h 3658418"/>
              <a:gd name="connsiteX49" fmla="*/ 7274257 w 9164984"/>
              <a:gd name="connsiteY49" fmla="*/ 1419367 h 3658418"/>
              <a:gd name="connsiteX50" fmla="*/ 7301552 w 9164984"/>
              <a:gd name="connsiteY50" fmla="*/ 1364776 h 3658418"/>
              <a:gd name="connsiteX51" fmla="*/ 7369791 w 9164984"/>
              <a:gd name="connsiteY51" fmla="*/ 1269242 h 3658418"/>
              <a:gd name="connsiteX52" fmla="*/ 7424382 w 9164984"/>
              <a:gd name="connsiteY52" fmla="*/ 1160060 h 3658418"/>
              <a:gd name="connsiteX53" fmla="*/ 7478973 w 9164984"/>
              <a:gd name="connsiteY53" fmla="*/ 1132764 h 3658418"/>
              <a:gd name="connsiteX54" fmla="*/ 7533564 w 9164984"/>
              <a:gd name="connsiteY54" fmla="*/ 1078173 h 3658418"/>
              <a:gd name="connsiteX55" fmla="*/ 7929349 w 9164984"/>
              <a:gd name="connsiteY55" fmla="*/ 1050878 h 3658418"/>
              <a:gd name="connsiteX56" fmla="*/ 7983940 w 9164984"/>
              <a:gd name="connsiteY56" fmla="*/ 941695 h 3658418"/>
              <a:gd name="connsiteX57" fmla="*/ 8024884 w 9164984"/>
              <a:gd name="connsiteY57" fmla="*/ 846161 h 3658418"/>
              <a:gd name="connsiteX58" fmla="*/ 8038531 w 9164984"/>
              <a:gd name="connsiteY58" fmla="*/ 709684 h 3658418"/>
              <a:gd name="connsiteX59" fmla="*/ 8052179 w 9164984"/>
              <a:gd name="connsiteY59" fmla="*/ 655092 h 3658418"/>
              <a:gd name="connsiteX60" fmla="*/ 8134066 w 9164984"/>
              <a:gd name="connsiteY60" fmla="*/ 627797 h 3658418"/>
              <a:gd name="connsiteX61" fmla="*/ 8188657 w 9164984"/>
              <a:gd name="connsiteY61" fmla="*/ 600501 h 3658418"/>
              <a:gd name="connsiteX62" fmla="*/ 8256896 w 9164984"/>
              <a:gd name="connsiteY62" fmla="*/ 573206 h 3658418"/>
              <a:gd name="connsiteX63" fmla="*/ 8352430 w 9164984"/>
              <a:gd name="connsiteY63" fmla="*/ 491319 h 3658418"/>
              <a:gd name="connsiteX64" fmla="*/ 8393373 w 9164984"/>
              <a:gd name="connsiteY64" fmla="*/ 464024 h 3658418"/>
              <a:gd name="connsiteX65" fmla="*/ 8420669 w 9164984"/>
              <a:gd name="connsiteY65" fmla="*/ 409433 h 3658418"/>
              <a:gd name="connsiteX66" fmla="*/ 8488907 w 9164984"/>
              <a:gd name="connsiteY66" fmla="*/ 354842 h 3658418"/>
              <a:gd name="connsiteX67" fmla="*/ 8529851 w 9164984"/>
              <a:gd name="connsiteY67" fmla="*/ 327546 h 3658418"/>
              <a:gd name="connsiteX68" fmla="*/ 8761863 w 9164984"/>
              <a:gd name="connsiteY68" fmla="*/ 300251 h 3658418"/>
              <a:gd name="connsiteX69" fmla="*/ 8857397 w 9164984"/>
              <a:gd name="connsiteY69" fmla="*/ 245660 h 3658418"/>
              <a:gd name="connsiteX70" fmla="*/ 8911988 w 9164984"/>
              <a:gd name="connsiteY70" fmla="*/ 191069 h 3658418"/>
              <a:gd name="connsiteX71" fmla="*/ 8993875 w 9164984"/>
              <a:gd name="connsiteY71" fmla="*/ 136478 h 3658418"/>
              <a:gd name="connsiteX72" fmla="*/ 9075761 w 9164984"/>
              <a:gd name="connsiteY72" fmla="*/ 81887 h 3658418"/>
              <a:gd name="connsiteX73" fmla="*/ 9116704 w 9164984"/>
              <a:gd name="connsiteY73" fmla="*/ 54591 h 3658418"/>
              <a:gd name="connsiteX74" fmla="*/ 9157648 w 9164984"/>
              <a:gd name="connsiteY74" fmla="*/ 27295 h 3658418"/>
              <a:gd name="connsiteX75" fmla="*/ 9144000 w 9164984"/>
              <a:gd name="connsiteY75"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18161 w 9164984"/>
              <a:gd name="connsiteY34" fmla="*/ 2511188 h 3658418"/>
              <a:gd name="connsiteX35" fmla="*/ 5500048 w 9164984"/>
              <a:gd name="connsiteY35" fmla="*/ 2429301 h 3658418"/>
              <a:gd name="connsiteX36" fmla="*/ 6564573 w 9164984"/>
              <a:gd name="connsiteY36" fmla="*/ 2347415 h 3658418"/>
              <a:gd name="connsiteX37" fmla="*/ 6769290 w 9164984"/>
              <a:gd name="connsiteY37" fmla="*/ 2265528 h 3658418"/>
              <a:gd name="connsiteX38" fmla="*/ 6837528 w 9164984"/>
              <a:gd name="connsiteY38" fmla="*/ 2238233 h 3658418"/>
              <a:gd name="connsiteX39" fmla="*/ 6892119 w 9164984"/>
              <a:gd name="connsiteY39" fmla="*/ 2183642 h 3658418"/>
              <a:gd name="connsiteX40" fmla="*/ 7028597 w 9164984"/>
              <a:gd name="connsiteY40" fmla="*/ 2156346 h 3658418"/>
              <a:gd name="connsiteX41" fmla="*/ 7083188 w 9164984"/>
              <a:gd name="connsiteY41" fmla="*/ 2129051 h 3658418"/>
              <a:gd name="connsiteX42" fmla="*/ 7124131 w 9164984"/>
              <a:gd name="connsiteY42" fmla="*/ 2156346 h 3658418"/>
              <a:gd name="connsiteX43" fmla="*/ 7165075 w 9164984"/>
              <a:gd name="connsiteY43" fmla="*/ 2115403 h 3658418"/>
              <a:gd name="connsiteX44" fmla="*/ 7178722 w 9164984"/>
              <a:gd name="connsiteY44" fmla="*/ 2047164 h 3658418"/>
              <a:gd name="connsiteX45" fmla="*/ 7192370 w 9164984"/>
              <a:gd name="connsiteY45" fmla="*/ 1992573 h 3658418"/>
              <a:gd name="connsiteX46" fmla="*/ 7206018 w 9164984"/>
              <a:gd name="connsiteY46" fmla="*/ 1583140 h 3658418"/>
              <a:gd name="connsiteX47" fmla="*/ 7246961 w 9164984"/>
              <a:gd name="connsiteY47" fmla="*/ 1528549 h 3658418"/>
              <a:gd name="connsiteX48" fmla="*/ 7274257 w 9164984"/>
              <a:gd name="connsiteY48" fmla="*/ 1419367 h 3658418"/>
              <a:gd name="connsiteX49" fmla="*/ 7301552 w 9164984"/>
              <a:gd name="connsiteY49" fmla="*/ 1364776 h 3658418"/>
              <a:gd name="connsiteX50" fmla="*/ 7369791 w 9164984"/>
              <a:gd name="connsiteY50" fmla="*/ 1269242 h 3658418"/>
              <a:gd name="connsiteX51" fmla="*/ 7424382 w 9164984"/>
              <a:gd name="connsiteY51" fmla="*/ 1160060 h 3658418"/>
              <a:gd name="connsiteX52" fmla="*/ 7478973 w 9164984"/>
              <a:gd name="connsiteY52" fmla="*/ 1132764 h 3658418"/>
              <a:gd name="connsiteX53" fmla="*/ 7533564 w 9164984"/>
              <a:gd name="connsiteY53" fmla="*/ 1078173 h 3658418"/>
              <a:gd name="connsiteX54" fmla="*/ 7929349 w 9164984"/>
              <a:gd name="connsiteY54" fmla="*/ 1050878 h 3658418"/>
              <a:gd name="connsiteX55" fmla="*/ 7983940 w 9164984"/>
              <a:gd name="connsiteY55" fmla="*/ 941695 h 3658418"/>
              <a:gd name="connsiteX56" fmla="*/ 8024884 w 9164984"/>
              <a:gd name="connsiteY56" fmla="*/ 846161 h 3658418"/>
              <a:gd name="connsiteX57" fmla="*/ 8038531 w 9164984"/>
              <a:gd name="connsiteY57" fmla="*/ 709684 h 3658418"/>
              <a:gd name="connsiteX58" fmla="*/ 8052179 w 9164984"/>
              <a:gd name="connsiteY58" fmla="*/ 655092 h 3658418"/>
              <a:gd name="connsiteX59" fmla="*/ 8134066 w 9164984"/>
              <a:gd name="connsiteY59" fmla="*/ 627797 h 3658418"/>
              <a:gd name="connsiteX60" fmla="*/ 8188657 w 9164984"/>
              <a:gd name="connsiteY60" fmla="*/ 600501 h 3658418"/>
              <a:gd name="connsiteX61" fmla="*/ 8256896 w 9164984"/>
              <a:gd name="connsiteY61" fmla="*/ 573206 h 3658418"/>
              <a:gd name="connsiteX62" fmla="*/ 8352430 w 9164984"/>
              <a:gd name="connsiteY62" fmla="*/ 491319 h 3658418"/>
              <a:gd name="connsiteX63" fmla="*/ 8393373 w 9164984"/>
              <a:gd name="connsiteY63" fmla="*/ 464024 h 3658418"/>
              <a:gd name="connsiteX64" fmla="*/ 8420669 w 9164984"/>
              <a:gd name="connsiteY64" fmla="*/ 409433 h 3658418"/>
              <a:gd name="connsiteX65" fmla="*/ 8488907 w 9164984"/>
              <a:gd name="connsiteY65" fmla="*/ 354842 h 3658418"/>
              <a:gd name="connsiteX66" fmla="*/ 8529851 w 9164984"/>
              <a:gd name="connsiteY66" fmla="*/ 327546 h 3658418"/>
              <a:gd name="connsiteX67" fmla="*/ 8761863 w 9164984"/>
              <a:gd name="connsiteY67" fmla="*/ 300251 h 3658418"/>
              <a:gd name="connsiteX68" fmla="*/ 8857397 w 9164984"/>
              <a:gd name="connsiteY68" fmla="*/ 245660 h 3658418"/>
              <a:gd name="connsiteX69" fmla="*/ 8911988 w 9164984"/>
              <a:gd name="connsiteY69" fmla="*/ 191069 h 3658418"/>
              <a:gd name="connsiteX70" fmla="*/ 8993875 w 9164984"/>
              <a:gd name="connsiteY70" fmla="*/ 136478 h 3658418"/>
              <a:gd name="connsiteX71" fmla="*/ 9075761 w 9164984"/>
              <a:gd name="connsiteY71" fmla="*/ 81887 h 3658418"/>
              <a:gd name="connsiteX72" fmla="*/ 9116704 w 9164984"/>
              <a:gd name="connsiteY72" fmla="*/ 54591 h 3658418"/>
              <a:gd name="connsiteX73" fmla="*/ 9157648 w 9164984"/>
              <a:gd name="connsiteY73" fmla="*/ 27295 h 3658418"/>
              <a:gd name="connsiteX74" fmla="*/ 9144000 w 9164984"/>
              <a:gd name="connsiteY74"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18161 w 9164984"/>
              <a:gd name="connsiteY34" fmla="*/ 2511188 h 3658418"/>
              <a:gd name="connsiteX35" fmla="*/ 6564573 w 9164984"/>
              <a:gd name="connsiteY35" fmla="*/ 2347415 h 3658418"/>
              <a:gd name="connsiteX36" fmla="*/ 6769290 w 9164984"/>
              <a:gd name="connsiteY36" fmla="*/ 2265528 h 3658418"/>
              <a:gd name="connsiteX37" fmla="*/ 6837528 w 9164984"/>
              <a:gd name="connsiteY37" fmla="*/ 2238233 h 3658418"/>
              <a:gd name="connsiteX38" fmla="*/ 6892119 w 9164984"/>
              <a:gd name="connsiteY38" fmla="*/ 2183642 h 3658418"/>
              <a:gd name="connsiteX39" fmla="*/ 7028597 w 9164984"/>
              <a:gd name="connsiteY39" fmla="*/ 2156346 h 3658418"/>
              <a:gd name="connsiteX40" fmla="*/ 7083188 w 9164984"/>
              <a:gd name="connsiteY40" fmla="*/ 2129051 h 3658418"/>
              <a:gd name="connsiteX41" fmla="*/ 7124131 w 9164984"/>
              <a:gd name="connsiteY41" fmla="*/ 2156346 h 3658418"/>
              <a:gd name="connsiteX42" fmla="*/ 7165075 w 9164984"/>
              <a:gd name="connsiteY42" fmla="*/ 2115403 h 3658418"/>
              <a:gd name="connsiteX43" fmla="*/ 7178722 w 9164984"/>
              <a:gd name="connsiteY43" fmla="*/ 2047164 h 3658418"/>
              <a:gd name="connsiteX44" fmla="*/ 7192370 w 9164984"/>
              <a:gd name="connsiteY44" fmla="*/ 1992573 h 3658418"/>
              <a:gd name="connsiteX45" fmla="*/ 7206018 w 9164984"/>
              <a:gd name="connsiteY45" fmla="*/ 1583140 h 3658418"/>
              <a:gd name="connsiteX46" fmla="*/ 7246961 w 9164984"/>
              <a:gd name="connsiteY46" fmla="*/ 1528549 h 3658418"/>
              <a:gd name="connsiteX47" fmla="*/ 7274257 w 9164984"/>
              <a:gd name="connsiteY47" fmla="*/ 1419367 h 3658418"/>
              <a:gd name="connsiteX48" fmla="*/ 7301552 w 9164984"/>
              <a:gd name="connsiteY48" fmla="*/ 1364776 h 3658418"/>
              <a:gd name="connsiteX49" fmla="*/ 7369791 w 9164984"/>
              <a:gd name="connsiteY49" fmla="*/ 1269242 h 3658418"/>
              <a:gd name="connsiteX50" fmla="*/ 7424382 w 9164984"/>
              <a:gd name="connsiteY50" fmla="*/ 1160060 h 3658418"/>
              <a:gd name="connsiteX51" fmla="*/ 7478973 w 9164984"/>
              <a:gd name="connsiteY51" fmla="*/ 1132764 h 3658418"/>
              <a:gd name="connsiteX52" fmla="*/ 7533564 w 9164984"/>
              <a:gd name="connsiteY52" fmla="*/ 1078173 h 3658418"/>
              <a:gd name="connsiteX53" fmla="*/ 7929349 w 9164984"/>
              <a:gd name="connsiteY53" fmla="*/ 1050878 h 3658418"/>
              <a:gd name="connsiteX54" fmla="*/ 7983940 w 9164984"/>
              <a:gd name="connsiteY54" fmla="*/ 941695 h 3658418"/>
              <a:gd name="connsiteX55" fmla="*/ 8024884 w 9164984"/>
              <a:gd name="connsiteY55" fmla="*/ 846161 h 3658418"/>
              <a:gd name="connsiteX56" fmla="*/ 8038531 w 9164984"/>
              <a:gd name="connsiteY56" fmla="*/ 709684 h 3658418"/>
              <a:gd name="connsiteX57" fmla="*/ 8052179 w 9164984"/>
              <a:gd name="connsiteY57" fmla="*/ 655092 h 3658418"/>
              <a:gd name="connsiteX58" fmla="*/ 8134066 w 9164984"/>
              <a:gd name="connsiteY58" fmla="*/ 627797 h 3658418"/>
              <a:gd name="connsiteX59" fmla="*/ 8188657 w 9164984"/>
              <a:gd name="connsiteY59" fmla="*/ 600501 h 3658418"/>
              <a:gd name="connsiteX60" fmla="*/ 8256896 w 9164984"/>
              <a:gd name="connsiteY60" fmla="*/ 573206 h 3658418"/>
              <a:gd name="connsiteX61" fmla="*/ 8352430 w 9164984"/>
              <a:gd name="connsiteY61" fmla="*/ 491319 h 3658418"/>
              <a:gd name="connsiteX62" fmla="*/ 8393373 w 9164984"/>
              <a:gd name="connsiteY62" fmla="*/ 464024 h 3658418"/>
              <a:gd name="connsiteX63" fmla="*/ 8420669 w 9164984"/>
              <a:gd name="connsiteY63" fmla="*/ 409433 h 3658418"/>
              <a:gd name="connsiteX64" fmla="*/ 8488907 w 9164984"/>
              <a:gd name="connsiteY64" fmla="*/ 354842 h 3658418"/>
              <a:gd name="connsiteX65" fmla="*/ 8529851 w 9164984"/>
              <a:gd name="connsiteY65" fmla="*/ 327546 h 3658418"/>
              <a:gd name="connsiteX66" fmla="*/ 8761863 w 9164984"/>
              <a:gd name="connsiteY66" fmla="*/ 300251 h 3658418"/>
              <a:gd name="connsiteX67" fmla="*/ 8857397 w 9164984"/>
              <a:gd name="connsiteY67" fmla="*/ 245660 h 3658418"/>
              <a:gd name="connsiteX68" fmla="*/ 8911988 w 9164984"/>
              <a:gd name="connsiteY68" fmla="*/ 191069 h 3658418"/>
              <a:gd name="connsiteX69" fmla="*/ 8993875 w 9164984"/>
              <a:gd name="connsiteY69" fmla="*/ 136478 h 3658418"/>
              <a:gd name="connsiteX70" fmla="*/ 9075761 w 9164984"/>
              <a:gd name="connsiteY70" fmla="*/ 81887 h 3658418"/>
              <a:gd name="connsiteX71" fmla="*/ 9116704 w 9164984"/>
              <a:gd name="connsiteY71" fmla="*/ 54591 h 3658418"/>
              <a:gd name="connsiteX72" fmla="*/ 9157648 w 9164984"/>
              <a:gd name="connsiteY72" fmla="*/ 27295 h 3658418"/>
              <a:gd name="connsiteX73" fmla="*/ 9144000 w 9164984"/>
              <a:gd name="connsiteY73"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6564573 w 9164984"/>
              <a:gd name="connsiteY35" fmla="*/ 2347415 h 3658418"/>
              <a:gd name="connsiteX36" fmla="*/ 6769290 w 9164984"/>
              <a:gd name="connsiteY36" fmla="*/ 2265528 h 3658418"/>
              <a:gd name="connsiteX37" fmla="*/ 6837528 w 9164984"/>
              <a:gd name="connsiteY37" fmla="*/ 2238233 h 3658418"/>
              <a:gd name="connsiteX38" fmla="*/ 6892119 w 9164984"/>
              <a:gd name="connsiteY38" fmla="*/ 2183642 h 3658418"/>
              <a:gd name="connsiteX39" fmla="*/ 7028597 w 9164984"/>
              <a:gd name="connsiteY39" fmla="*/ 2156346 h 3658418"/>
              <a:gd name="connsiteX40" fmla="*/ 7083188 w 9164984"/>
              <a:gd name="connsiteY40" fmla="*/ 2129051 h 3658418"/>
              <a:gd name="connsiteX41" fmla="*/ 7124131 w 9164984"/>
              <a:gd name="connsiteY41" fmla="*/ 2156346 h 3658418"/>
              <a:gd name="connsiteX42" fmla="*/ 7165075 w 9164984"/>
              <a:gd name="connsiteY42" fmla="*/ 2115403 h 3658418"/>
              <a:gd name="connsiteX43" fmla="*/ 7178722 w 9164984"/>
              <a:gd name="connsiteY43" fmla="*/ 2047164 h 3658418"/>
              <a:gd name="connsiteX44" fmla="*/ 7192370 w 9164984"/>
              <a:gd name="connsiteY44" fmla="*/ 1992573 h 3658418"/>
              <a:gd name="connsiteX45" fmla="*/ 7206018 w 9164984"/>
              <a:gd name="connsiteY45" fmla="*/ 1583140 h 3658418"/>
              <a:gd name="connsiteX46" fmla="*/ 7246961 w 9164984"/>
              <a:gd name="connsiteY46" fmla="*/ 1528549 h 3658418"/>
              <a:gd name="connsiteX47" fmla="*/ 7274257 w 9164984"/>
              <a:gd name="connsiteY47" fmla="*/ 1419367 h 3658418"/>
              <a:gd name="connsiteX48" fmla="*/ 7301552 w 9164984"/>
              <a:gd name="connsiteY48" fmla="*/ 1364776 h 3658418"/>
              <a:gd name="connsiteX49" fmla="*/ 7369791 w 9164984"/>
              <a:gd name="connsiteY49" fmla="*/ 1269242 h 3658418"/>
              <a:gd name="connsiteX50" fmla="*/ 7424382 w 9164984"/>
              <a:gd name="connsiteY50" fmla="*/ 1160060 h 3658418"/>
              <a:gd name="connsiteX51" fmla="*/ 7478973 w 9164984"/>
              <a:gd name="connsiteY51" fmla="*/ 1132764 h 3658418"/>
              <a:gd name="connsiteX52" fmla="*/ 7533564 w 9164984"/>
              <a:gd name="connsiteY52" fmla="*/ 1078173 h 3658418"/>
              <a:gd name="connsiteX53" fmla="*/ 7929349 w 9164984"/>
              <a:gd name="connsiteY53" fmla="*/ 1050878 h 3658418"/>
              <a:gd name="connsiteX54" fmla="*/ 7983940 w 9164984"/>
              <a:gd name="connsiteY54" fmla="*/ 941695 h 3658418"/>
              <a:gd name="connsiteX55" fmla="*/ 8024884 w 9164984"/>
              <a:gd name="connsiteY55" fmla="*/ 846161 h 3658418"/>
              <a:gd name="connsiteX56" fmla="*/ 8038531 w 9164984"/>
              <a:gd name="connsiteY56" fmla="*/ 709684 h 3658418"/>
              <a:gd name="connsiteX57" fmla="*/ 8052179 w 9164984"/>
              <a:gd name="connsiteY57" fmla="*/ 655092 h 3658418"/>
              <a:gd name="connsiteX58" fmla="*/ 8134066 w 9164984"/>
              <a:gd name="connsiteY58" fmla="*/ 627797 h 3658418"/>
              <a:gd name="connsiteX59" fmla="*/ 8188657 w 9164984"/>
              <a:gd name="connsiteY59" fmla="*/ 600501 h 3658418"/>
              <a:gd name="connsiteX60" fmla="*/ 8256896 w 9164984"/>
              <a:gd name="connsiteY60" fmla="*/ 573206 h 3658418"/>
              <a:gd name="connsiteX61" fmla="*/ 8352430 w 9164984"/>
              <a:gd name="connsiteY61" fmla="*/ 491319 h 3658418"/>
              <a:gd name="connsiteX62" fmla="*/ 8393373 w 9164984"/>
              <a:gd name="connsiteY62" fmla="*/ 464024 h 3658418"/>
              <a:gd name="connsiteX63" fmla="*/ 8420669 w 9164984"/>
              <a:gd name="connsiteY63" fmla="*/ 409433 h 3658418"/>
              <a:gd name="connsiteX64" fmla="*/ 8488907 w 9164984"/>
              <a:gd name="connsiteY64" fmla="*/ 354842 h 3658418"/>
              <a:gd name="connsiteX65" fmla="*/ 8529851 w 9164984"/>
              <a:gd name="connsiteY65" fmla="*/ 327546 h 3658418"/>
              <a:gd name="connsiteX66" fmla="*/ 8761863 w 9164984"/>
              <a:gd name="connsiteY66" fmla="*/ 300251 h 3658418"/>
              <a:gd name="connsiteX67" fmla="*/ 8857397 w 9164984"/>
              <a:gd name="connsiteY67" fmla="*/ 245660 h 3658418"/>
              <a:gd name="connsiteX68" fmla="*/ 8911988 w 9164984"/>
              <a:gd name="connsiteY68" fmla="*/ 191069 h 3658418"/>
              <a:gd name="connsiteX69" fmla="*/ 8993875 w 9164984"/>
              <a:gd name="connsiteY69" fmla="*/ 136478 h 3658418"/>
              <a:gd name="connsiteX70" fmla="*/ 9075761 w 9164984"/>
              <a:gd name="connsiteY70" fmla="*/ 81887 h 3658418"/>
              <a:gd name="connsiteX71" fmla="*/ 9116704 w 9164984"/>
              <a:gd name="connsiteY71" fmla="*/ 54591 h 3658418"/>
              <a:gd name="connsiteX72" fmla="*/ 9157648 w 9164984"/>
              <a:gd name="connsiteY72" fmla="*/ 27295 h 3658418"/>
              <a:gd name="connsiteX73" fmla="*/ 9144000 w 9164984"/>
              <a:gd name="connsiteY73"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6445511 w 9164984"/>
              <a:gd name="connsiteY35" fmla="*/ 2252165 h 3658418"/>
              <a:gd name="connsiteX36" fmla="*/ 6769290 w 9164984"/>
              <a:gd name="connsiteY36" fmla="*/ 2265528 h 3658418"/>
              <a:gd name="connsiteX37" fmla="*/ 6837528 w 9164984"/>
              <a:gd name="connsiteY37" fmla="*/ 2238233 h 3658418"/>
              <a:gd name="connsiteX38" fmla="*/ 6892119 w 9164984"/>
              <a:gd name="connsiteY38" fmla="*/ 2183642 h 3658418"/>
              <a:gd name="connsiteX39" fmla="*/ 7028597 w 9164984"/>
              <a:gd name="connsiteY39" fmla="*/ 2156346 h 3658418"/>
              <a:gd name="connsiteX40" fmla="*/ 7083188 w 9164984"/>
              <a:gd name="connsiteY40" fmla="*/ 2129051 h 3658418"/>
              <a:gd name="connsiteX41" fmla="*/ 7124131 w 9164984"/>
              <a:gd name="connsiteY41" fmla="*/ 2156346 h 3658418"/>
              <a:gd name="connsiteX42" fmla="*/ 7165075 w 9164984"/>
              <a:gd name="connsiteY42" fmla="*/ 2115403 h 3658418"/>
              <a:gd name="connsiteX43" fmla="*/ 7178722 w 9164984"/>
              <a:gd name="connsiteY43" fmla="*/ 2047164 h 3658418"/>
              <a:gd name="connsiteX44" fmla="*/ 7192370 w 9164984"/>
              <a:gd name="connsiteY44" fmla="*/ 1992573 h 3658418"/>
              <a:gd name="connsiteX45" fmla="*/ 7206018 w 9164984"/>
              <a:gd name="connsiteY45" fmla="*/ 1583140 h 3658418"/>
              <a:gd name="connsiteX46" fmla="*/ 7246961 w 9164984"/>
              <a:gd name="connsiteY46" fmla="*/ 1528549 h 3658418"/>
              <a:gd name="connsiteX47" fmla="*/ 7274257 w 9164984"/>
              <a:gd name="connsiteY47" fmla="*/ 1419367 h 3658418"/>
              <a:gd name="connsiteX48" fmla="*/ 7301552 w 9164984"/>
              <a:gd name="connsiteY48" fmla="*/ 1364776 h 3658418"/>
              <a:gd name="connsiteX49" fmla="*/ 7369791 w 9164984"/>
              <a:gd name="connsiteY49" fmla="*/ 1269242 h 3658418"/>
              <a:gd name="connsiteX50" fmla="*/ 7424382 w 9164984"/>
              <a:gd name="connsiteY50" fmla="*/ 1160060 h 3658418"/>
              <a:gd name="connsiteX51" fmla="*/ 7478973 w 9164984"/>
              <a:gd name="connsiteY51" fmla="*/ 1132764 h 3658418"/>
              <a:gd name="connsiteX52" fmla="*/ 7533564 w 9164984"/>
              <a:gd name="connsiteY52" fmla="*/ 1078173 h 3658418"/>
              <a:gd name="connsiteX53" fmla="*/ 7929349 w 9164984"/>
              <a:gd name="connsiteY53" fmla="*/ 1050878 h 3658418"/>
              <a:gd name="connsiteX54" fmla="*/ 7983940 w 9164984"/>
              <a:gd name="connsiteY54" fmla="*/ 941695 h 3658418"/>
              <a:gd name="connsiteX55" fmla="*/ 8024884 w 9164984"/>
              <a:gd name="connsiteY55" fmla="*/ 846161 h 3658418"/>
              <a:gd name="connsiteX56" fmla="*/ 8038531 w 9164984"/>
              <a:gd name="connsiteY56" fmla="*/ 709684 h 3658418"/>
              <a:gd name="connsiteX57" fmla="*/ 8052179 w 9164984"/>
              <a:gd name="connsiteY57" fmla="*/ 655092 h 3658418"/>
              <a:gd name="connsiteX58" fmla="*/ 8134066 w 9164984"/>
              <a:gd name="connsiteY58" fmla="*/ 627797 h 3658418"/>
              <a:gd name="connsiteX59" fmla="*/ 8188657 w 9164984"/>
              <a:gd name="connsiteY59" fmla="*/ 600501 h 3658418"/>
              <a:gd name="connsiteX60" fmla="*/ 8256896 w 9164984"/>
              <a:gd name="connsiteY60" fmla="*/ 573206 h 3658418"/>
              <a:gd name="connsiteX61" fmla="*/ 8352430 w 9164984"/>
              <a:gd name="connsiteY61" fmla="*/ 491319 h 3658418"/>
              <a:gd name="connsiteX62" fmla="*/ 8393373 w 9164984"/>
              <a:gd name="connsiteY62" fmla="*/ 464024 h 3658418"/>
              <a:gd name="connsiteX63" fmla="*/ 8420669 w 9164984"/>
              <a:gd name="connsiteY63" fmla="*/ 409433 h 3658418"/>
              <a:gd name="connsiteX64" fmla="*/ 8488907 w 9164984"/>
              <a:gd name="connsiteY64" fmla="*/ 354842 h 3658418"/>
              <a:gd name="connsiteX65" fmla="*/ 8529851 w 9164984"/>
              <a:gd name="connsiteY65" fmla="*/ 327546 h 3658418"/>
              <a:gd name="connsiteX66" fmla="*/ 8761863 w 9164984"/>
              <a:gd name="connsiteY66" fmla="*/ 300251 h 3658418"/>
              <a:gd name="connsiteX67" fmla="*/ 8857397 w 9164984"/>
              <a:gd name="connsiteY67" fmla="*/ 245660 h 3658418"/>
              <a:gd name="connsiteX68" fmla="*/ 8911988 w 9164984"/>
              <a:gd name="connsiteY68" fmla="*/ 191069 h 3658418"/>
              <a:gd name="connsiteX69" fmla="*/ 8993875 w 9164984"/>
              <a:gd name="connsiteY69" fmla="*/ 136478 h 3658418"/>
              <a:gd name="connsiteX70" fmla="*/ 9075761 w 9164984"/>
              <a:gd name="connsiteY70" fmla="*/ 81887 h 3658418"/>
              <a:gd name="connsiteX71" fmla="*/ 9116704 w 9164984"/>
              <a:gd name="connsiteY71" fmla="*/ 54591 h 3658418"/>
              <a:gd name="connsiteX72" fmla="*/ 9157648 w 9164984"/>
              <a:gd name="connsiteY72" fmla="*/ 27295 h 3658418"/>
              <a:gd name="connsiteX73" fmla="*/ 9144000 w 9164984"/>
              <a:gd name="connsiteY73"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943600 w 9164984"/>
              <a:gd name="connsiteY35" fmla="*/ 2369166 h 3658418"/>
              <a:gd name="connsiteX36" fmla="*/ 6445511 w 9164984"/>
              <a:gd name="connsiteY36" fmla="*/ 2252165 h 3658418"/>
              <a:gd name="connsiteX37" fmla="*/ 6769290 w 9164984"/>
              <a:gd name="connsiteY37" fmla="*/ 2265528 h 3658418"/>
              <a:gd name="connsiteX38" fmla="*/ 6837528 w 9164984"/>
              <a:gd name="connsiteY38" fmla="*/ 2238233 h 3658418"/>
              <a:gd name="connsiteX39" fmla="*/ 6892119 w 9164984"/>
              <a:gd name="connsiteY39" fmla="*/ 2183642 h 3658418"/>
              <a:gd name="connsiteX40" fmla="*/ 7028597 w 9164984"/>
              <a:gd name="connsiteY40" fmla="*/ 2156346 h 3658418"/>
              <a:gd name="connsiteX41" fmla="*/ 7083188 w 9164984"/>
              <a:gd name="connsiteY41" fmla="*/ 2129051 h 3658418"/>
              <a:gd name="connsiteX42" fmla="*/ 7124131 w 9164984"/>
              <a:gd name="connsiteY42" fmla="*/ 2156346 h 3658418"/>
              <a:gd name="connsiteX43" fmla="*/ 7165075 w 9164984"/>
              <a:gd name="connsiteY43" fmla="*/ 2115403 h 3658418"/>
              <a:gd name="connsiteX44" fmla="*/ 7178722 w 9164984"/>
              <a:gd name="connsiteY44" fmla="*/ 2047164 h 3658418"/>
              <a:gd name="connsiteX45" fmla="*/ 7192370 w 9164984"/>
              <a:gd name="connsiteY45" fmla="*/ 1992573 h 3658418"/>
              <a:gd name="connsiteX46" fmla="*/ 7206018 w 9164984"/>
              <a:gd name="connsiteY46" fmla="*/ 1583140 h 3658418"/>
              <a:gd name="connsiteX47" fmla="*/ 7246961 w 9164984"/>
              <a:gd name="connsiteY47" fmla="*/ 1528549 h 3658418"/>
              <a:gd name="connsiteX48" fmla="*/ 7274257 w 9164984"/>
              <a:gd name="connsiteY48" fmla="*/ 1419367 h 3658418"/>
              <a:gd name="connsiteX49" fmla="*/ 7301552 w 9164984"/>
              <a:gd name="connsiteY49" fmla="*/ 1364776 h 3658418"/>
              <a:gd name="connsiteX50" fmla="*/ 7369791 w 9164984"/>
              <a:gd name="connsiteY50" fmla="*/ 1269242 h 3658418"/>
              <a:gd name="connsiteX51" fmla="*/ 7424382 w 9164984"/>
              <a:gd name="connsiteY51" fmla="*/ 1160060 h 3658418"/>
              <a:gd name="connsiteX52" fmla="*/ 7478973 w 9164984"/>
              <a:gd name="connsiteY52" fmla="*/ 1132764 h 3658418"/>
              <a:gd name="connsiteX53" fmla="*/ 7533564 w 9164984"/>
              <a:gd name="connsiteY53" fmla="*/ 1078173 h 3658418"/>
              <a:gd name="connsiteX54" fmla="*/ 7929349 w 9164984"/>
              <a:gd name="connsiteY54" fmla="*/ 1050878 h 3658418"/>
              <a:gd name="connsiteX55" fmla="*/ 7983940 w 9164984"/>
              <a:gd name="connsiteY55" fmla="*/ 941695 h 3658418"/>
              <a:gd name="connsiteX56" fmla="*/ 8024884 w 9164984"/>
              <a:gd name="connsiteY56" fmla="*/ 846161 h 3658418"/>
              <a:gd name="connsiteX57" fmla="*/ 8038531 w 9164984"/>
              <a:gd name="connsiteY57" fmla="*/ 709684 h 3658418"/>
              <a:gd name="connsiteX58" fmla="*/ 8052179 w 9164984"/>
              <a:gd name="connsiteY58" fmla="*/ 655092 h 3658418"/>
              <a:gd name="connsiteX59" fmla="*/ 8134066 w 9164984"/>
              <a:gd name="connsiteY59" fmla="*/ 627797 h 3658418"/>
              <a:gd name="connsiteX60" fmla="*/ 8188657 w 9164984"/>
              <a:gd name="connsiteY60" fmla="*/ 600501 h 3658418"/>
              <a:gd name="connsiteX61" fmla="*/ 8256896 w 9164984"/>
              <a:gd name="connsiteY61" fmla="*/ 573206 h 3658418"/>
              <a:gd name="connsiteX62" fmla="*/ 8352430 w 9164984"/>
              <a:gd name="connsiteY62" fmla="*/ 491319 h 3658418"/>
              <a:gd name="connsiteX63" fmla="*/ 8393373 w 9164984"/>
              <a:gd name="connsiteY63" fmla="*/ 464024 h 3658418"/>
              <a:gd name="connsiteX64" fmla="*/ 8420669 w 9164984"/>
              <a:gd name="connsiteY64" fmla="*/ 409433 h 3658418"/>
              <a:gd name="connsiteX65" fmla="*/ 8488907 w 9164984"/>
              <a:gd name="connsiteY65" fmla="*/ 354842 h 3658418"/>
              <a:gd name="connsiteX66" fmla="*/ 8529851 w 9164984"/>
              <a:gd name="connsiteY66" fmla="*/ 327546 h 3658418"/>
              <a:gd name="connsiteX67" fmla="*/ 8761863 w 9164984"/>
              <a:gd name="connsiteY67" fmla="*/ 300251 h 3658418"/>
              <a:gd name="connsiteX68" fmla="*/ 8857397 w 9164984"/>
              <a:gd name="connsiteY68" fmla="*/ 245660 h 3658418"/>
              <a:gd name="connsiteX69" fmla="*/ 8911988 w 9164984"/>
              <a:gd name="connsiteY69" fmla="*/ 191069 h 3658418"/>
              <a:gd name="connsiteX70" fmla="*/ 8993875 w 9164984"/>
              <a:gd name="connsiteY70" fmla="*/ 136478 h 3658418"/>
              <a:gd name="connsiteX71" fmla="*/ 9075761 w 9164984"/>
              <a:gd name="connsiteY71" fmla="*/ 81887 h 3658418"/>
              <a:gd name="connsiteX72" fmla="*/ 9116704 w 9164984"/>
              <a:gd name="connsiteY72" fmla="*/ 54591 h 3658418"/>
              <a:gd name="connsiteX73" fmla="*/ 9157648 w 9164984"/>
              <a:gd name="connsiteY73" fmla="*/ 27295 h 3658418"/>
              <a:gd name="connsiteX74" fmla="*/ 9144000 w 9164984"/>
              <a:gd name="connsiteY74"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769290 w 9164984"/>
              <a:gd name="connsiteY37" fmla="*/ 2265528 h 3658418"/>
              <a:gd name="connsiteX38" fmla="*/ 6837528 w 9164984"/>
              <a:gd name="connsiteY38" fmla="*/ 2238233 h 3658418"/>
              <a:gd name="connsiteX39" fmla="*/ 6892119 w 9164984"/>
              <a:gd name="connsiteY39" fmla="*/ 2183642 h 3658418"/>
              <a:gd name="connsiteX40" fmla="*/ 7028597 w 9164984"/>
              <a:gd name="connsiteY40" fmla="*/ 2156346 h 3658418"/>
              <a:gd name="connsiteX41" fmla="*/ 7083188 w 9164984"/>
              <a:gd name="connsiteY41" fmla="*/ 2129051 h 3658418"/>
              <a:gd name="connsiteX42" fmla="*/ 7124131 w 9164984"/>
              <a:gd name="connsiteY42" fmla="*/ 2156346 h 3658418"/>
              <a:gd name="connsiteX43" fmla="*/ 7165075 w 9164984"/>
              <a:gd name="connsiteY43" fmla="*/ 2115403 h 3658418"/>
              <a:gd name="connsiteX44" fmla="*/ 7178722 w 9164984"/>
              <a:gd name="connsiteY44" fmla="*/ 2047164 h 3658418"/>
              <a:gd name="connsiteX45" fmla="*/ 7192370 w 9164984"/>
              <a:gd name="connsiteY45" fmla="*/ 1992573 h 3658418"/>
              <a:gd name="connsiteX46" fmla="*/ 7206018 w 9164984"/>
              <a:gd name="connsiteY46" fmla="*/ 1583140 h 3658418"/>
              <a:gd name="connsiteX47" fmla="*/ 7246961 w 9164984"/>
              <a:gd name="connsiteY47" fmla="*/ 1528549 h 3658418"/>
              <a:gd name="connsiteX48" fmla="*/ 7274257 w 9164984"/>
              <a:gd name="connsiteY48" fmla="*/ 1419367 h 3658418"/>
              <a:gd name="connsiteX49" fmla="*/ 7301552 w 9164984"/>
              <a:gd name="connsiteY49" fmla="*/ 1364776 h 3658418"/>
              <a:gd name="connsiteX50" fmla="*/ 7369791 w 9164984"/>
              <a:gd name="connsiteY50" fmla="*/ 1269242 h 3658418"/>
              <a:gd name="connsiteX51" fmla="*/ 7424382 w 9164984"/>
              <a:gd name="connsiteY51" fmla="*/ 1160060 h 3658418"/>
              <a:gd name="connsiteX52" fmla="*/ 7478973 w 9164984"/>
              <a:gd name="connsiteY52" fmla="*/ 1132764 h 3658418"/>
              <a:gd name="connsiteX53" fmla="*/ 7533564 w 9164984"/>
              <a:gd name="connsiteY53" fmla="*/ 1078173 h 3658418"/>
              <a:gd name="connsiteX54" fmla="*/ 7929349 w 9164984"/>
              <a:gd name="connsiteY54" fmla="*/ 1050878 h 3658418"/>
              <a:gd name="connsiteX55" fmla="*/ 7983940 w 9164984"/>
              <a:gd name="connsiteY55" fmla="*/ 941695 h 3658418"/>
              <a:gd name="connsiteX56" fmla="*/ 8024884 w 9164984"/>
              <a:gd name="connsiteY56" fmla="*/ 846161 h 3658418"/>
              <a:gd name="connsiteX57" fmla="*/ 8038531 w 9164984"/>
              <a:gd name="connsiteY57" fmla="*/ 709684 h 3658418"/>
              <a:gd name="connsiteX58" fmla="*/ 8052179 w 9164984"/>
              <a:gd name="connsiteY58" fmla="*/ 655092 h 3658418"/>
              <a:gd name="connsiteX59" fmla="*/ 8134066 w 9164984"/>
              <a:gd name="connsiteY59" fmla="*/ 627797 h 3658418"/>
              <a:gd name="connsiteX60" fmla="*/ 8188657 w 9164984"/>
              <a:gd name="connsiteY60" fmla="*/ 600501 h 3658418"/>
              <a:gd name="connsiteX61" fmla="*/ 8256896 w 9164984"/>
              <a:gd name="connsiteY61" fmla="*/ 573206 h 3658418"/>
              <a:gd name="connsiteX62" fmla="*/ 8352430 w 9164984"/>
              <a:gd name="connsiteY62" fmla="*/ 491319 h 3658418"/>
              <a:gd name="connsiteX63" fmla="*/ 8393373 w 9164984"/>
              <a:gd name="connsiteY63" fmla="*/ 464024 h 3658418"/>
              <a:gd name="connsiteX64" fmla="*/ 8420669 w 9164984"/>
              <a:gd name="connsiteY64" fmla="*/ 409433 h 3658418"/>
              <a:gd name="connsiteX65" fmla="*/ 8488907 w 9164984"/>
              <a:gd name="connsiteY65" fmla="*/ 354842 h 3658418"/>
              <a:gd name="connsiteX66" fmla="*/ 8529851 w 9164984"/>
              <a:gd name="connsiteY66" fmla="*/ 327546 h 3658418"/>
              <a:gd name="connsiteX67" fmla="*/ 8761863 w 9164984"/>
              <a:gd name="connsiteY67" fmla="*/ 300251 h 3658418"/>
              <a:gd name="connsiteX68" fmla="*/ 8857397 w 9164984"/>
              <a:gd name="connsiteY68" fmla="*/ 245660 h 3658418"/>
              <a:gd name="connsiteX69" fmla="*/ 8911988 w 9164984"/>
              <a:gd name="connsiteY69" fmla="*/ 191069 h 3658418"/>
              <a:gd name="connsiteX70" fmla="*/ 8993875 w 9164984"/>
              <a:gd name="connsiteY70" fmla="*/ 136478 h 3658418"/>
              <a:gd name="connsiteX71" fmla="*/ 9075761 w 9164984"/>
              <a:gd name="connsiteY71" fmla="*/ 81887 h 3658418"/>
              <a:gd name="connsiteX72" fmla="*/ 9116704 w 9164984"/>
              <a:gd name="connsiteY72" fmla="*/ 54591 h 3658418"/>
              <a:gd name="connsiteX73" fmla="*/ 9157648 w 9164984"/>
              <a:gd name="connsiteY73" fmla="*/ 27295 h 3658418"/>
              <a:gd name="connsiteX74" fmla="*/ 9144000 w 9164984"/>
              <a:gd name="connsiteY74"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837528 w 9164984"/>
              <a:gd name="connsiteY38" fmla="*/ 2238233 h 3658418"/>
              <a:gd name="connsiteX39" fmla="*/ 6892119 w 9164984"/>
              <a:gd name="connsiteY39" fmla="*/ 2183642 h 3658418"/>
              <a:gd name="connsiteX40" fmla="*/ 7028597 w 9164984"/>
              <a:gd name="connsiteY40" fmla="*/ 2156346 h 3658418"/>
              <a:gd name="connsiteX41" fmla="*/ 7083188 w 9164984"/>
              <a:gd name="connsiteY41" fmla="*/ 2129051 h 3658418"/>
              <a:gd name="connsiteX42" fmla="*/ 7124131 w 9164984"/>
              <a:gd name="connsiteY42" fmla="*/ 2156346 h 3658418"/>
              <a:gd name="connsiteX43" fmla="*/ 7165075 w 9164984"/>
              <a:gd name="connsiteY43" fmla="*/ 2115403 h 3658418"/>
              <a:gd name="connsiteX44" fmla="*/ 7178722 w 9164984"/>
              <a:gd name="connsiteY44" fmla="*/ 2047164 h 3658418"/>
              <a:gd name="connsiteX45" fmla="*/ 7192370 w 9164984"/>
              <a:gd name="connsiteY45" fmla="*/ 1992573 h 3658418"/>
              <a:gd name="connsiteX46" fmla="*/ 7206018 w 9164984"/>
              <a:gd name="connsiteY46" fmla="*/ 1583140 h 3658418"/>
              <a:gd name="connsiteX47" fmla="*/ 7246961 w 9164984"/>
              <a:gd name="connsiteY47" fmla="*/ 1528549 h 3658418"/>
              <a:gd name="connsiteX48" fmla="*/ 7274257 w 9164984"/>
              <a:gd name="connsiteY48" fmla="*/ 1419367 h 3658418"/>
              <a:gd name="connsiteX49" fmla="*/ 7301552 w 9164984"/>
              <a:gd name="connsiteY49" fmla="*/ 1364776 h 3658418"/>
              <a:gd name="connsiteX50" fmla="*/ 7369791 w 9164984"/>
              <a:gd name="connsiteY50" fmla="*/ 1269242 h 3658418"/>
              <a:gd name="connsiteX51" fmla="*/ 7424382 w 9164984"/>
              <a:gd name="connsiteY51" fmla="*/ 1160060 h 3658418"/>
              <a:gd name="connsiteX52" fmla="*/ 7478973 w 9164984"/>
              <a:gd name="connsiteY52" fmla="*/ 1132764 h 3658418"/>
              <a:gd name="connsiteX53" fmla="*/ 7533564 w 9164984"/>
              <a:gd name="connsiteY53" fmla="*/ 1078173 h 3658418"/>
              <a:gd name="connsiteX54" fmla="*/ 7929349 w 9164984"/>
              <a:gd name="connsiteY54" fmla="*/ 1050878 h 3658418"/>
              <a:gd name="connsiteX55" fmla="*/ 7983940 w 9164984"/>
              <a:gd name="connsiteY55" fmla="*/ 941695 h 3658418"/>
              <a:gd name="connsiteX56" fmla="*/ 8024884 w 9164984"/>
              <a:gd name="connsiteY56" fmla="*/ 846161 h 3658418"/>
              <a:gd name="connsiteX57" fmla="*/ 8038531 w 9164984"/>
              <a:gd name="connsiteY57" fmla="*/ 709684 h 3658418"/>
              <a:gd name="connsiteX58" fmla="*/ 8052179 w 9164984"/>
              <a:gd name="connsiteY58" fmla="*/ 655092 h 3658418"/>
              <a:gd name="connsiteX59" fmla="*/ 8134066 w 9164984"/>
              <a:gd name="connsiteY59" fmla="*/ 627797 h 3658418"/>
              <a:gd name="connsiteX60" fmla="*/ 8188657 w 9164984"/>
              <a:gd name="connsiteY60" fmla="*/ 600501 h 3658418"/>
              <a:gd name="connsiteX61" fmla="*/ 8256896 w 9164984"/>
              <a:gd name="connsiteY61" fmla="*/ 573206 h 3658418"/>
              <a:gd name="connsiteX62" fmla="*/ 8352430 w 9164984"/>
              <a:gd name="connsiteY62" fmla="*/ 491319 h 3658418"/>
              <a:gd name="connsiteX63" fmla="*/ 8393373 w 9164984"/>
              <a:gd name="connsiteY63" fmla="*/ 464024 h 3658418"/>
              <a:gd name="connsiteX64" fmla="*/ 8420669 w 9164984"/>
              <a:gd name="connsiteY64" fmla="*/ 409433 h 3658418"/>
              <a:gd name="connsiteX65" fmla="*/ 8488907 w 9164984"/>
              <a:gd name="connsiteY65" fmla="*/ 354842 h 3658418"/>
              <a:gd name="connsiteX66" fmla="*/ 8529851 w 9164984"/>
              <a:gd name="connsiteY66" fmla="*/ 327546 h 3658418"/>
              <a:gd name="connsiteX67" fmla="*/ 8761863 w 9164984"/>
              <a:gd name="connsiteY67" fmla="*/ 300251 h 3658418"/>
              <a:gd name="connsiteX68" fmla="*/ 8857397 w 9164984"/>
              <a:gd name="connsiteY68" fmla="*/ 245660 h 3658418"/>
              <a:gd name="connsiteX69" fmla="*/ 8911988 w 9164984"/>
              <a:gd name="connsiteY69" fmla="*/ 191069 h 3658418"/>
              <a:gd name="connsiteX70" fmla="*/ 8993875 w 9164984"/>
              <a:gd name="connsiteY70" fmla="*/ 136478 h 3658418"/>
              <a:gd name="connsiteX71" fmla="*/ 9075761 w 9164984"/>
              <a:gd name="connsiteY71" fmla="*/ 81887 h 3658418"/>
              <a:gd name="connsiteX72" fmla="*/ 9116704 w 9164984"/>
              <a:gd name="connsiteY72" fmla="*/ 54591 h 3658418"/>
              <a:gd name="connsiteX73" fmla="*/ 9157648 w 9164984"/>
              <a:gd name="connsiteY73" fmla="*/ 27295 h 3658418"/>
              <a:gd name="connsiteX74" fmla="*/ 9144000 w 9164984"/>
              <a:gd name="connsiteY74"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2119 w 9164984"/>
              <a:gd name="connsiteY39" fmla="*/ 2183642 h 3658418"/>
              <a:gd name="connsiteX40" fmla="*/ 7028597 w 9164984"/>
              <a:gd name="connsiteY40" fmla="*/ 2156346 h 3658418"/>
              <a:gd name="connsiteX41" fmla="*/ 7083188 w 9164984"/>
              <a:gd name="connsiteY41" fmla="*/ 2129051 h 3658418"/>
              <a:gd name="connsiteX42" fmla="*/ 7124131 w 9164984"/>
              <a:gd name="connsiteY42" fmla="*/ 2156346 h 3658418"/>
              <a:gd name="connsiteX43" fmla="*/ 7165075 w 9164984"/>
              <a:gd name="connsiteY43" fmla="*/ 2115403 h 3658418"/>
              <a:gd name="connsiteX44" fmla="*/ 7178722 w 9164984"/>
              <a:gd name="connsiteY44" fmla="*/ 2047164 h 3658418"/>
              <a:gd name="connsiteX45" fmla="*/ 7192370 w 9164984"/>
              <a:gd name="connsiteY45" fmla="*/ 1992573 h 3658418"/>
              <a:gd name="connsiteX46" fmla="*/ 7206018 w 9164984"/>
              <a:gd name="connsiteY46" fmla="*/ 1583140 h 3658418"/>
              <a:gd name="connsiteX47" fmla="*/ 7246961 w 9164984"/>
              <a:gd name="connsiteY47" fmla="*/ 1528549 h 3658418"/>
              <a:gd name="connsiteX48" fmla="*/ 7274257 w 9164984"/>
              <a:gd name="connsiteY48" fmla="*/ 1419367 h 3658418"/>
              <a:gd name="connsiteX49" fmla="*/ 7301552 w 9164984"/>
              <a:gd name="connsiteY49" fmla="*/ 1364776 h 3658418"/>
              <a:gd name="connsiteX50" fmla="*/ 7369791 w 9164984"/>
              <a:gd name="connsiteY50" fmla="*/ 1269242 h 3658418"/>
              <a:gd name="connsiteX51" fmla="*/ 7424382 w 9164984"/>
              <a:gd name="connsiteY51" fmla="*/ 1160060 h 3658418"/>
              <a:gd name="connsiteX52" fmla="*/ 7478973 w 9164984"/>
              <a:gd name="connsiteY52" fmla="*/ 1132764 h 3658418"/>
              <a:gd name="connsiteX53" fmla="*/ 7533564 w 9164984"/>
              <a:gd name="connsiteY53" fmla="*/ 1078173 h 3658418"/>
              <a:gd name="connsiteX54" fmla="*/ 7929349 w 9164984"/>
              <a:gd name="connsiteY54" fmla="*/ 1050878 h 3658418"/>
              <a:gd name="connsiteX55" fmla="*/ 7983940 w 9164984"/>
              <a:gd name="connsiteY55" fmla="*/ 941695 h 3658418"/>
              <a:gd name="connsiteX56" fmla="*/ 8024884 w 9164984"/>
              <a:gd name="connsiteY56" fmla="*/ 846161 h 3658418"/>
              <a:gd name="connsiteX57" fmla="*/ 8038531 w 9164984"/>
              <a:gd name="connsiteY57" fmla="*/ 709684 h 3658418"/>
              <a:gd name="connsiteX58" fmla="*/ 8052179 w 9164984"/>
              <a:gd name="connsiteY58" fmla="*/ 655092 h 3658418"/>
              <a:gd name="connsiteX59" fmla="*/ 8134066 w 9164984"/>
              <a:gd name="connsiteY59" fmla="*/ 627797 h 3658418"/>
              <a:gd name="connsiteX60" fmla="*/ 8188657 w 9164984"/>
              <a:gd name="connsiteY60" fmla="*/ 600501 h 3658418"/>
              <a:gd name="connsiteX61" fmla="*/ 8256896 w 9164984"/>
              <a:gd name="connsiteY61" fmla="*/ 573206 h 3658418"/>
              <a:gd name="connsiteX62" fmla="*/ 8352430 w 9164984"/>
              <a:gd name="connsiteY62" fmla="*/ 491319 h 3658418"/>
              <a:gd name="connsiteX63" fmla="*/ 8393373 w 9164984"/>
              <a:gd name="connsiteY63" fmla="*/ 464024 h 3658418"/>
              <a:gd name="connsiteX64" fmla="*/ 8420669 w 9164984"/>
              <a:gd name="connsiteY64" fmla="*/ 409433 h 3658418"/>
              <a:gd name="connsiteX65" fmla="*/ 8488907 w 9164984"/>
              <a:gd name="connsiteY65" fmla="*/ 354842 h 3658418"/>
              <a:gd name="connsiteX66" fmla="*/ 8529851 w 9164984"/>
              <a:gd name="connsiteY66" fmla="*/ 327546 h 3658418"/>
              <a:gd name="connsiteX67" fmla="*/ 8761863 w 9164984"/>
              <a:gd name="connsiteY67" fmla="*/ 300251 h 3658418"/>
              <a:gd name="connsiteX68" fmla="*/ 8857397 w 9164984"/>
              <a:gd name="connsiteY68" fmla="*/ 245660 h 3658418"/>
              <a:gd name="connsiteX69" fmla="*/ 8911988 w 9164984"/>
              <a:gd name="connsiteY69" fmla="*/ 191069 h 3658418"/>
              <a:gd name="connsiteX70" fmla="*/ 8993875 w 9164984"/>
              <a:gd name="connsiteY70" fmla="*/ 136478 h 3658418"/>
              <a:gd name="connsiteX71" fmla="*/ 9075761 w 9164984"/>
              <a:gd name="connsiteY71" fmla="*/ 81887 h 3658418"/>
              <a:gd name="connsiteX72" fmla="*/ 9116704 w 9164984"/>
              <a:gd name="connsiteY72" fmla="*/ 54591 h 3658418"/>
              <a:gd name="connsiteX73" fmla="*/ 9157648 w 9164984"/>
              <a:gd name="connsiteY73" fmla="*/ 27295 h 3658418"/>
              <a:gd name="connsiteX74" fmla="*/ 9144000 w 9164984"/>
              <a:gd name="connsiteY74"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028597 w 9164984"/>
              <a:gd name="connsiteY40" fmla="*/ 2156346 h 3658418"/>
              <a:gd name="connsiteX41" fmla="*/ 7083188 w 9164984"/>
              <a:gd name="connsiteY41" fmla="*/ 2129051 h 3658418"/>
              <a:gd name="connsiteX42" fmla="*/ 7124131 w 9164984"/>
              <a:gd name="connsiteY42" fmla="*/ 2156346 h 3658418"/>
              <a:gd name="connsiteX43" fmla="*/ 7165075 w 9164984"/>
              <a:gd name="connsiteY43" fmla="*/ 2115403 h 3658418"/>
              <a:gd name="connsiteX44" fmla="*/ 7178722 w 9164984"/>
              <a:gd name="connsiteY44" fmla="*/ 2047164 h 3658418"/>
              <a:gd name="connsiteX45" fmla="*/ 7192370 w 9164984"/>
              <a:gd name="connsiteY45" fmla="*/ 1992573 h 3658418"/>
              <a:gd name="connsiteX46" fmla="*/ 7206018 w 9164984"/>
              <a:gd name="connsiteY46" fmla="*/ 1583140 h 3658418"/>
              <a:gd name="connsiteX47" fmla="*/ 7246961 w 9164984"/>
              <a:gd name="connsiteY47" fmla="*/ 1528549 h 3658418"/>
              <a:gd name="connsiteX48" fmla="*/ 7274257 w 9164984"/>
              <a:gd name="connsiteY48" fmla="*/ 1419367 h 3658418"/>
              <a:gd name="connsiteX49" fmla="*/ 7301552 w 9164984"/>
              <a:gd name="connsiteY49" fmla="*/ 1364776 h 3658418"/>
              <a:gd name="connsiteX50" fmla="*/ 7369791 w 9164984"/>
              <a:gd name="connsiteY50" fmla="*/ 1269242 h 3658418"/>
              <a:gd name="connsiteX51" fmla="*/ 7424382 w 9164984"/>
              <a:gd name="connsiteY51" fmla="*/ 1160060 h 3658418"/>
              <a:gd name="connsiteX52" fmla="*/ 7478973 w 9164984"/>
              <a:gd name="connsiteY52" fmla="*/ 1132764 h 3658418"/>
              <a:gd name="connsiteX53" fmla="*/ 7533564 w 9164984"/>
              <a:gd name="connsiteY53" fmla="*/ 1078173 h 3658418"/>
              <a:gd name="connsiteX54" fmla="*/ 7929349 w 9164984"/>
              <a:gd name="connsiteY54" fmla="*/ 1050878 h 3658418"/>
              <a:gd name="connsiteX55" fmla="*/ 7983940 w 9164984"/>
              <a:gd name="connsiteY55" fmla="*/ 941695 h 3658418"/>
              <a:gd name="connsiteX56" fmla="*/ 8024884 w 9164984"/>
              <a:gd name="connsiteY56" fmla="*/ 846161 h 3658418"/>
              <a:gd name="connsiteX57" fmla="*/ 8038531 w 9164984"/>
              <a:gd name="connsiteY57" fmla="*/ 709684 h 3658418"/>
              <a:gd name="connsiteX58" fmla="*/ 8052179 w 9164984"/>
              <a:gd name="connsiteY58" fmla="*/ 655092 h 3658418"/>
              <a:gd name="connsiteX59" fmla="*/ 8134066 w 9164984"/>
              <a:gd name="connsiteY59" fmla="*/ 627797 h 3658418"/>
              <a:gd name="connsiteX60" fmla="*/ 8188657 w 9164984"/>
              <a:gd name="connsiteY60" fmla="*/ 600501 h 3658418"/>
              <a:gd name="connsiteX61" fmla="*/ 8256896 w 9164984"/>
              <a:gd name="connsiteY61" fmla="*/ 573206 h 3658418"/>
              <a:gd name="connsiteX62" fmla="*/ 8352430 w 9164984"/>
              <a:gd name="connsiteY62" fmla="*/ 491319 h 3658418"/>
              <a:gd name="connsiteX63" fmla="*/ 8393373 w 9164984"/>
              <a:gd name="connsiteY63" fmla="*/ 464024 h 3658418"/>
              <a:gd name="connsiteX64" fmla="*/ 8420669 w 9164984"/>
              <a:gd name="connsiteY64" fmla="*/ 409433 h 3658418"/>
              <a:gd name="connsiteX65" fmla="*/ 8488907 w 9164984"/>
              <a:gd name="connsiteY65" fmla="*/ 354842 h 3658418"/>
              <a:gd name="connsiteX66" fmla="*/ 8529851 w 9164984"/>
              <a:gd name="connsiteY66" fmla="*/ 327546 h 3658418"/>
              <a:gd name="connsiteX67" fmla="*/ 8761863 w 9164984"/>
              <a:gd name="connsiteY67" fmla="*/ 300251 h 3658418"/>
              <a:gd name="connsiteX68" fmla="*/ 8857397 w 9164984"/>
              <a:gd name="connsiteY68" fmla="*/ 245660 h 3658418"/>
              <a:gd name="connsiteX69" fmla="*/ 8911988 w 9164984"/>
              <a:gd name="connsiteY69" fmla="*/ 191069 h 3658418"/>
              <a:gd name="connsiteX70" fmla="*/ 8993875 w 9164984"/>
              <a:gd name="connsiteY70" fmla="*/ 136478 h 3658418"/>
              <a:gd name="connsiteX71" fmla="*/ 9075761 w 9164984"/>
              <a:gd name="connsiteY71" fmla="*/ 81887 h 3658418"/>
              <a:gd name="connsiteX72" fmla="*/ 9116704 w 9164984"/>
              <a:gd name="connsiteY72" fmla="*/ 54591 h 3658418"/>
              <a:gd name="connsiteX73" fmla="*/ 9157648 w 9164984"/>
              <a:gd name="connsiteY73" fmla="*/ 27295 h 3658418"/>
              <a:gd name="connsiteX74" fmla="*/ 9144000 w 9164984"/>
              <a:gd name="connsiteY74"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083188 w 9164984"/>
              <a:gd name="connsiteY40" fmla="*/ 2129051 h 3658418"/>
              <a:gd name="connsiteX41" fmla="*/ 7124131 w 9164984"/>
              <a:gd name="connsiteY41" fmla="*/ 2156346 h 3658418"/>
              <a:gd name="connsiteX42" fmla="*/ 7165075 w 9164984"/>
              <a:gd name="connsiteY42" fmla="*/ 2115403 h 3658418"/>
              <a:gd name="connsiteX43" fmla="*/ 7178722 w 9164984"/>
              <a:gd name="connsiteY43" fmla="*/ 2047164 h 3658418"/>
              <a:gd name="connsiteX44" fmla="*/ 7192370 w 9164984"/>
              <a:gd name="connsiteY44" fmla="*/ 1992573 h 3658418"/>
              <a:gd name="connsiteX45" fmla="*/ 7206018 w 9164984"/>
              <a:gd name="connsiteY45" fmla="*/ 1583140 h 3658418"/>
              <a:gd name="connsiteX46" fmla="*/ 7246961 w 9164984"/>
              <a:gd name="connsiteY46" fmla="*/ 1528549 h 3658418"/>
              <a:gd name="connsiteX47" fmla="*/ 7274257 w 9164984"/>
              <a:gd name="connsiteY47" fmla="*/ 1419367 h 3658418"/>
              <a:gd name="connsiteX48" fmla="*/ 7301552 w 9164984"/>
              <a:gd name="connsiteY48" fmla="*/ 1364776 h 3658418"/>
              <a:gd name="connsiteX49" fmla="*/ 7369791 w 9164984"/>
              <a:gd name="connsiteY49" fmla="*/ 1269242 h 3658418"/>
              <a:gd name="connsiteX50" fmla="*/ 7424382 w 9164984"/>
              <a:gd name="connsiteY50" fmla="*/ 1160060 h 3658418"/>
              <a:gd name="connsiteX51" fmla="*/ 7478973 w 9164984"/>
              <a:gd name="connsiteY51" fmla="*/ 1132764 h 3658418"/>
              <a:gd name="connsiteX52" fmla="*/ 7533564 w 9164984"/>
              <a:gd name="connsiteY52" fmla="*/ 1078173 h 3658418"/>
              <a:gd name="connsiteX53" fmla="*/ 7929349 w 9164984"/>
              <a:gd name="connsiteY53" fmla="*/ 1050878 h 3658418"/>
              <a:gd name="connsiteX54" fmla="*/ 7983940 w 9164984"/>
              <a:gd name="connsiteY54" fmla="*/ 941695 h 3658418"/>
              <a:gd name="connsiteX55" fmla="*/ 8024884 w 9164984"/>
              <a:gd name="connsiteY55" fmla="*/ 846161 h 3658418"/>
              <a:gd name="connsiteX56" fmla="*/ 8038531 w 9164984"/>
              <a:gd name="connsiteY56" fmla="*/ 709684 h 3658418"/>
              <a:gd name="connsiteX57" fmla="*/ 8052179 w 9164984"/>
              <a:gd name="connsiteY57" fmla="*/ 655092 h 3658418"/>
              <a:gd name="connsiteX58" fmla="*/ 8134066 w 9164984"/>
              <a:gd name="connsiteY58" fmla="*/ 627797 h 3658418"/>
              <a:gd name="connsiteX59" fmla="*/ 8188657 w 9164984"/>
              <a:gd name="connsiteY59" fmla="*/ 600501 h 3658418"/>
              <a:gd name="connsiteX60" fmla="*/ 8256896 w 9164984"/>
              <a:gd name="connsiteY60" fmla="*/ 573206 h 3658418"/>
              <a:gd name="connsiteX61" fmla="*/ 8352430 w 9164984"/>
              <a:gd name="connsiteY61" fmla="*/ 491319 h 3658418"/>
              <a:gd name="connsiteX62" fmla="*/ 8393373 w 9164984"/>
              <a:gd name="connsiteY62" fmla="*/ 464024 h 3658418"/>
              <a:gd name="connsiteX63" fmla="*/ 8420669 w 9164984"/>
              <a:gd name="connsiteY63" fmla="*/ 409433 h 3658418"/>
              <a:gd name="connsiteX64" fmla="*/ 8488907 w 9164984"/>
              <a:gd name="connsiteY64" fmla="*/ 354842 h 3658418"/>
              <a:gd name="connsiteX65" fmla="*/ 8529851 w 9164984"/>
              <a:gd name="connsiteY65" fmla="*/ 327546 h 3658418"/>
              <a:gd name="connsiteX66" fmla="*/ 8761863 w 9164984"/>
              <a:gd name="connsiteY66" fmla="*/ 300251 h 3658418"/>
              <a:gd name="connsiteX67" fmla="*/ 8857397 w 9164984"/>
              <a:gd name="connsiteY67" fmla="*/ 245660 h 3658418"/>
              <a:gd name="connsiteX68" fmla="*/ 8911988 w 9164984"/>
              <a:gd name="connsiteY68" fmla="*/ 191069 h 3658418"/>
              <a:gd name="connsiteX69" fmla="*/ 8993875 w 9164984"/>
              <a:gd name="connsiteY69" fmla="*/ 136478 h 3658418"/>
              <a:gd name="connsiteX70" fmla="*/ 9075761 w 9164984"/>
              <a:gd name="connsiteY70" fmla="*/ 81887 h 3658418"/>
              <a:gd name="connsiteX71" fmla="*/ 9116704 w 9164984"/>
              <a:gd name="connsiteY71" fmla="*/ 54591 h 3658418"/>
              <a:gd name="connsiteX72" fmla="*/ 9157648 w 9164984"/>
              <a:gd name="connsiteY72" fmla="*/ 27295 h 3658418"/>
              <a:gd name="connsiteX73" fmla="*/ 9144000 w 9164984"/>
              <a:gd name="connsiteY73"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24131 w 9164984"/>
              <a:gd name="connsiteY40" fmla="*/ 2156346 h 3658418"/>
              <a:gd name="connsiteX41" fmla="*/ 7165075 w 9164984"/>
              <a:gd name="connsiteY41" fmla="*/ 2115403 h 3658418"/>
              <a:gd name="connsiteX42" fmla="*/ 7178722 w 9164984"/>
              <a:gd name="connsiteY42" fmla="*/ 2047164 h 3658418"/>
              <a:gd name="connsiteX43" fmla="*/ 7192370 w 9164984"/>
              <a:gd name="connsiteY43" fmla="*/ 1992573 h 3658418"/>
              <a:gd name="connsiteX44" fmla="*/ 7206018 w 9164984"/>
              <a:gd name="connsiteY44" fmla="*/ 1583140 h 3658418"/>
              <a:gd name="connsiteX45" fmla="*/ 7246961 w 9164984"/>
              <a:gd name="connsiteY45" fmla="*/ 1528549 h 3658418"/>
              <a:gd name="connsiteX46" fmla="*/ 7274257 w 9164984"/>
              <a:gd name="connsiteY46" fmla="*/ 1419367 h 3658418"/>
              <a:gd name="connsiteX47" fmla="*/ 7301552 w 9164984"/>
              <a:gd name="connsiteY47" fmla="*/ 1364776 h 3658418"/>
              <a:gd name="connsiteX48" fmla="*/ 7369791 w 9164984"/>
              <a:gd name="connsiteY48" fmla="*/ 1269242 h 3658418"/>
              <a:gd name="connsiteX49" fmla="*/ 7424382 w 9164984"/>
              <a:gd name="connsiteY49" fmla="*/ 1160060 h 3658418"/>
              <a:gd name="connsiteX50" fmla="*/ 7478973 w 9164984"/>
              <a:gd name="connsiteY50" fmla="*/ 1132764 h 3658418"/>
              <a:gd name="connsiteX51" fmla="*/ 7533564 w 9164984"/>
              <a:gd name="connsiteY51" fmla="*/ 1078173 h 3658418"/>
              <a:gd name="connsiteX52" fmla="*/ 7929349 w 9164984"/>
              <a:gd name="connsiteY52" fmla="*/ 1050878 h 3658418"/>
              <a:gd name="connsiteX53" fmla="*/ 7983940 w 9164984"/>
              <a:gd name="connsiteY53" fmla="*/ 941695 h 3658418"/>
              <a:gd name="connsiteX54" fmla="*/ 8024884 w 9164984"/>
              <a:gd name="connsiteY54" fmla="*/ 846161 h 3658418"/>
              <a:gd name="connsiteX55" fmla="*/ 8038531 w 9164984"/>
              <a:gd name="connsiteY55" fmla="*/ 709684 h 3658418"/>
              <a:gd name="connsiteX56" fmla="*/ 8052179 w 9164984"/>
              <a:gd name="connsiteY56" fmla="*/ 655092 h 3658418"/>
              <a:gd name="connsiteX57" fmla="*/ 8134066 w 9164984"/>
              <a:gd name="connsiteY57" fmla="*/ 627797 h 3658418"/>
              <a:gd name="connsiteX58" fmla="*/ 8188657 w 9164984"/>
              <a:gd name="connsiteY58" fmla="*/ 600501 h 3658418"/>
              <a:gd name="connsiteX59" fmla="*/ 8256896 w 9164984"/>
              <a:gd name="connsiteY59" fmla="*/ 573206 h 3658418"/>
              <a:gd name="connsiteX60" fmla="*/ 8352430 w 9164984"/>
              <a:gd name="connsiteY60" fmla="*/ 491319 h 3658418"/>
              <a:gd name="connsiteX61" fmla="*/ 8393373 w 9164984"/>
              <a:gd name="connsiteY61" fmla="*/ 464024 h 3658418"/>
              <a:gd name="connsiteX62" fmla="*/ 8420669 w 9164984"/>
              <a:gd name="connsiteY62" fmla="*/ 409433 h 3658418"/>
              <a:gd name="connsiteX63" fmla="*/ 8488907 w 9164984"/>
              <a:gd name="connsiteY63" fmla="*/ 354842 h 3658418"/>
              <a:gd name="connsiteX64" fmla="*/ 8529851 w 9164984"/>
              <a:gd name="connsiteY64" fmla="*/ 327546 h 3658418"/>
              <a:gd name="connsiteX65" fmla="*/ 8761863 w 9164984"/>
              <a:gd name="connsiteY65" fmla="*/ 300251 h 3658418"/>
              <a:gd name="connsiteX66" fmla="*/ 8857397 w 9164984"/>
              <a:gd name="connsiteY66" fmla="*/ 245660 h 3658418"/>
              <a:gd name="connsiteX67" fmla="*/ 8911988 w 9164984"/>
              <a:gd name="connsiteY67" fmla="*/ 191069 h 3658418"/>
              <a:gd name="connsiteX68" fmla="*/ 8993875 w 9164984"/>
              <a:gd name="connsiteY68" fmla="*/ 136478 h 3658418"/>
              <a:gd name="connsiteX69" fmla="*/ 9075761 w 9164984"/>
              <a:gd name="connsiteY69" fmla="*/ 81887 h 3658418"/>
              <a:gd name="connsiteX70" fmla="*/ 9116704 w 9164984"/>
              <a:gd name="connsiteY70" fmla="*/ 54591 h 3658418"/>
              <a:gd name="connsiteX71" fmla="*/ 9157648 w 9164984"/>
              <a:gd name="connsiteY71" fmla="*/ 27295 h 3658418"/>
              <a:gd name="connsiteX72" fmla="*/ 9144000 w 9164984"/>
              <a:gd name="connsiteY72"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65075 w 9164984"/>
              <a:gd name="connsiteY40" fmla="*/ 2115403 h 3658418"/>
              <a:gd name="connsiteX41" fmla="*/ 7178722 w 9164984"/>
              <a:gd name="connsiteY41" fmla="*/ 2047164 h 3658418"/>
              <a:gd name="connsiteX42" fmla="*/ 7192370 w 9164984"/>
              <a:gd name="connsiteY42" fmla="*/ 1992573 h 3658418"/>
              <a:gd name="connsiteX43" fmla="*/ 7206018 w 9164984"/>
              <a:gd name="connsiteY43" fmla="*/ 1583140 h 3658418"/>
              <a:gd name="connsiteX44" fmla="*/ 7246961 w 9164984"/>
              <a:gd name="connsiteY44" fmla="*/ 1528549 h 3658418"/>
              <a:gd name="connsiteX45" fmla="*/ 7274257 w 9164984"/>
              <a:gd name="connsiteY45" fmla="*/ 1419367 h 3658418"/>
              <a:gd name="connsiteX46" fmla="*/ 7301552 w 9164984"/>
              <a:gd name="connsiteY46" fmla="*/ 1364776 h 3658418"/>
              <a:gd name="connsiteX47" fmla="*/ 7369791 w 9164984"/>
              <a:gd name="connsiteY47" fmla="*/ 1269242 h 3658418"/>
              <a:gd name="connsiteX48" fmla="*/ 7424382 w 9164984"/>
              <a:gd name="connsiteY48" fmla="*/ 1160060 h 3658418"/>
              <a:gd name="connsiteX49" fmla="*/ 7478973 w 9164984"/>
              <a:gd name="connsiteY49" fmla="*/ 1132764 h 3658418"/>
              <a:gd name="connsiteX50" fmla="*/ 7533564 w 9164984"/>
              <a:gd name="connsiteY50" fmla="*/ 1078173 h 3658418"/>
              <a:gd name="connsiteX51" fmla="*/ 7929349 w 9164984"/>
              <a:gd name="connsiteY51" fmla="*/ 1050878 h 3658418"/>
              <a:gd name="connsiteX52" fmla="*/ 7983940 w 9164984"/>
              <a:gd name="connsiteY52" fmla="*/ 941695 h 3658418"/>
              <a:gd name="connsiteX53" fmla="*/ 8024884 w 9164984"/>
              <a:gd name="connsiteY53" fmla="*/ 846161 h 3658418"/>
              <a:gd name="connsiteX54" fmla="*/ 8038531 w 9164984"/>
              <a:gd name="connsiteY54" fmla="*/ 709684 h 3658418"/>
              <a:gd name="connsiteX55" fmla="*/ 8052179 w 9164984"/>
              <a:gd name="connsiteY55" fmla="*/ 655092 h 3658418"/>
              <a:gd name="connsiteX56" fmla="*/ 8134066 w 9164984"/>
              <a:gd name="connsiteY56" fmla="*/ 627797 h 3658418"/>
              <a:gd name="connsiteX57" fmla="*/ 8188657 w 9164984"/>
              <a:gd name="connsiteY57" fmla="*/ 600501 h 3658418"/>
              <a:gd name="connsiteX58" fmla="*/ 8256896 w 9164984"/>
              <a:gd name="connsiteY58" fmla="*/ 573206 h 3658418"/>
              <a:gd name="connsiteX59" fmla="*/ 8352430 w 9164984"/>
              <a:gd name="connsiteY59" fmla="*/ 491319 h 3658418"/>
              <a:gd name="connsiteX60" fmla="*/ 8393373 w 9164984"/>
              <a:gd name="connsiteY60" fmla="*/ 464024 h 3658418"/>
              <a:gd name="connsiteX61" fmla="*/ 8420669 w 9164984"/>
              <a:gd name="connsiteY61" fmla="*/ 409433 h 3658418"/>
              <a:gd name="connsiteX62" fmla="*/ 8488907 w 9164984"/>
              <a:gd name="connsiteY62" fmla="*/ 354842 h 3658418"/>
              <a:gd name="connsiteX63" fmla="*/ 8529851 w 9164984"/>
              <a:gd name="connsiteY63" fmla="*/ 327546 h 3658418"/>
              <a:gd name="connsiteX64" fmla="*/ 8761863 w 9164984"/>
              <a:gd name="connsiteY64" fmla="*/ 300251 h 3658418"/>
              <a:gd name="connsiteX65" fmla="*/ 8857397 w 9164984"/>
              <a:gd name="connsiteY65" fmla="*/ 245660 h 3658418"/>
              <a:gd name="connsiteX66" fmla="*/ 8911988 w 9164984"/>
              <a:gd name="connsiteY66" fmla="*/ 191069 h 3658418"/>
              <a:gd name="connsiteX67" fmla="*/ 8993875 w 9164984"/>
              <a:gd name="connsiteY67" fmla="*/ 136478 h 3658418"/>
              <a:gd name="connsiteX68" fmla="*/ 9075761 w 9164984"/>
              <a:gd name="connsiteY68" fmla="*/ 81887 h 3658418"/>
              <a:gd name="connsiteX69" fmla="*/ 9116704 w 9164984"/>
              <a:gd name="connsiteY69" fmla="*/ 54591 h 3658418"/>
              <a:gd name="connsiteX70" fmla="*/ 9157648 w 9164984"/>
              <a:gd name="connsiteY70" fmla="*/ 27295 h 3658418"/>
              <a:gd name="connsiteX71" fmla="*/ 9144000 w 9164984"/>
              <a:gd name="connsiteY71"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47164 h 3658418"/>
              <a:gd name="connsiteX41" fmla="*/ 7192370 w 9164984"/>
              <a:gd name="connsiteY41" fmla="*/ 1992573 h 3658418"/>
              <a:gd name="connsiteX42" fmla="*/ 7206018 w 9164984"/>
              <a:gd name="connsiteY42" fmla="*/ 1583140 h 3658418"/>
              <a:gd name="connsiteX43" fmla="*/ 7246961 w 9164984"/>
              <a:gd name="connsiteY43" fmla="*/ 1528549 h 3658418"/>
              <a:gd name="connsiteX44" fmla="*/ 7274257 w 9164984"/>
              <a:gd name="connsiteY44" fmla="*/ 1419367 h 3658418"/>
              <a:gd name="connsiteX45" fmla="*/ 7301552 w 9164984"/>
              <a:gd name="connsiteY45" fmla="*/ 1364776 h 3658418"/>
              <a:gd name="connsiteX46" fmla="*/ 7369791 w 9164984"/>
              <a:gd name="connsiteY46" fmla="*/ 1269242 h 3658418"/>
              <a:gd name="connsiteX47" fmla="*/ 7424382 w 9164984"/>
              <a:gd name="connsiteY47" fmla="*/ 1160060 h 3658418"/>
              <a:gd name="connsiteX48" fmla="*/ 7478973 w 9164984"/>
              <a:gd name="connsiteY48" fmla="*/ 1132764 h 3658418"/>
              <a:gd name="connsiteX49" fmla="*/ 7533564 w 9164984"/>
              <a:gd name="connsiteY49" fmla="*/ 1078173 h 3658418"/>
              <a:gd name="connsiteX50" fmla="*/ 7929349 w 9164984"/>
              <a:gd name="connsiteY50" fmla="*/ 1050878 h 3658418"/>
              <a:gd name="connsiteX51" fmla="*/ 7983940 w 9164984"/>
              <a:gd name="connsiteY51" fmla="*/ 941695 h 3658418"/>
              <a:gd name="connsiteX52" fmla="*/ 8024884 w 9164984"/>
              <a:gd name="connsiteY52" fmla="*/ 846161 h 3658418"/>
              <a:gd name="connsiteX53" fmla="*/ 8038531 w 9164984"/>
              <a:gd name="connsiteY53" fmla="*/ 709684 h 3658418"/>
              <a:gd name="connsiteX54" fmla="*/ 8052179 w 9164984"/>
              <a:gd name="connsiteY54" fmla="*/ 655092 h 3658418"/>
              <a:gd name="connsiteX55" fmla="*/ 8134066 w 9164984"/>
              <a:gd name="connsiteY55" fmla="*/ 627797 h 3658418"/>
              <a:gd name="connsiteX56" fmla="*/ 8188657 w 9164984"/>
              <a:gd name="connsiteY56" fmla="*/ 600501 h 3658418"/>
              <a:gd name="connsiteX57" fmla="*/ 8256896 w 9164984"/>
              <a:gd name="connsiteY57" fmla="*/ 573206 h 3658418"/>
              <a:gd name="connsiteX58" fmla="*/ 8352430 w 9164984"/>
              <a:gd name="connsiteY58" fmla="*/ 491319 h 3658418"/>
              <a:gd name="connsiteX59" fmla="*/ 8393373 w 9164984"/>
              <a:gd name="connsiteY59" fmla="*/ 464024 h 3658418"/>
              <a:gd name="connsiteX60" fmla="*/ 8420669 w 9164984"/>
              <a:gd name="connsiteY60" fmla="*/ 409433 h 3658418"/>
              <a:gd name="connsiteX61" fmla="*/ 8488907 w 9164984"/>
              <a:gd name="connsiteY61" fmla="*/ 354842 h 3658418"/>
              <a:gd name="connsiteX62" fmla="*/ 8529851 w 9164984"/>
              <a:gd name="connsiteY62" fmla="*/ 327546 h 3658418"/>
              <a:gd name="connsiteX63" fmla="*/ 8761863 w 9164984"/>
              <a:gd name="connsiteY63" fmla="*/ 300251 h 3658418"/>
              <a:gd name="connsiteX64" fmla="*/ 8857397 w 9164984"/>
              <a:gd name="connsiteY64" fmla="*/ 245660 h 3658418"/>
              <a:gd name="connsiteX65" fmla="*/ 8911988 w 9164984"/>
              <a:gd name="connsiteY65" fmla="*/ 191069 h 3658418"/>
              <a:gd name="connsiteX66" fmla="*/ 8993875 w 9164984"/>
              <a:gd name="connsiteY66" fmla="*/ 136478 h 3658418"/>
              <a:gd name="connsiteX67" fmla="*/ 9075761 w 9164984"/>
              <a:gd name="connsiteY67" fmla="*/ 81887 h 3658418"/>
              <a:gd name="connsiteX68" fmla="*/ 9116704 w 9164984"/>
              <a:gd name="connsiteY68" fmla="*/ 54591 h 3658418"/>
              <a:gd name="connsiteX69" fmla="*/ 9157648 w 9164984"/>
              <a:gd name="connsiteY69" fmla="*/ 27295 h 3658418"/>
              <a:gd name="connsiteX70" fmla="*/ 9144000 w 9164984"/>
              <a:gd name="connsiteY70"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47164 h 3658418"/>
              <a:gd name="connsiteX41" fmla="*/ 7192370 w 9164984"/>
              <a:gd name="connsiteY41" fmla="*/ 1992573 h 3658418"/>
              <a:gd name="connsiteX42" fmla="*/ 7453668 w 9164984"/>
              <a:gd name="connsiteY42" fmla="*/ 1778403 h 3658418"/>
              <a:gd name="connsiteX43" fmla="*/ 7246961 w 9164984"/>
              <a:gd name="connsiteY43" fmla="*/ 1528549 h 3658418"/>
              <a:gd name="connsiteX44" fmla="*/ 7274257 w 9164984"/>
              <a:gd name="connsiteY44" fmla="*/ 1419367 h 3658418"/>
              <a:gd name="connsiteX45" fmla="*/ 7301552 w 9164984"/>
              <a:gd name="connsiteY45" fmla="*/ 1364776 h 3658418"/>
              <a:gd name="connsiteX46" fmla="*/ 7369791 w 9164984"/>
              <a:gd name="connsiteY46" fmla="*/ 1269242 h 3658418"/>
              <a:gd name="connsiteX47" fmla="*/ 7424382 w 9164984"/>
              <a:gd name="connsiteY47" fmla="*/ 1160060 h 3658418"/>
              <a:gd name="connsiteX48" fmla="*/ 7478973 w 9164984"/>
              <a:gd name="connsiteY48" fmla="*/ 1132764 h 3658418"/>
              <a:gd name="connsiteX49" fmla="*/ 7533564 w 9164984"/>
              <a:gd name="connsiteY49" fmla="*/ 1078173 h 3658418"/>
              <a:gd name="connsiteX50" fmla="*/ 7929349 w 9164984"/>
              <a:gd name="connsiteY50" fmla="*/ 1050878 h 3658418"/>
              <a:gd name="connsiteX51" fmla="*/ 7983940 w 9164984"/>
              <a:gd name="connsiteY51" fmla="*/ 941695 h 3658418"/>
              <a:gd name="connsiteX52" fmla="*/ 8024884 w 9164984"/>
              <a:gd name="connsiteY52" fmla="*/ 846161 h 3658418"/>
              <a:gd name="connsiteX53" fmla="*/ 8038531 w 9164984"/>
              <a:gd name="connsiteY53" fmla="*/ 709684 h 3658418"/>
              <a:gd name="connsiteX54" fmla="*/ 8052179 w 9164984"/>
              <a:gd name="connsiteY54" fmla="*/ 655092 h 3658418"/>
              <a:gd name="connsiteX55" fmla="*/ 8134066 w 9164984"/>
              <a:gd name="connsiteY55" fmla="*/ 627797 h 3658418"/>
              <a:gd name="connsiteX56" fmla="*/ 8188657 w 9164984"/>
              <a:gd name="connsiteY56" fmla="*/ 600501 h 3658418"/>
              <a:gd name="connsiteX57" fmla="*/ 8256896 w 9164984"/>
              <a:gd name="connsiteY57" fmla="*/ 573206 h 3658418"/>
              <a:gd name="connsiteX58" fmla="*/ 8352430 w 9164984"/>
              <a:gd name="connsiteY58" fmla="*/ 491319 h 3658418"/>
              <a:gd name="connsiteX59" fmla="*/ 8393373 w 9164984"/>
              <a:gd name="connsiteY59" fmla="*/ 464024 h 3658418"/>
              <a:gd name="connsiteX60" fmla="*/ 8420669 w 9164984"/>
              <a:gd name="connsiteY60" fmla="*/ 409433 h 3658418"/>
              <a:gd name="connsiteX61" fmla="*/ 8488907 w 9164984"/>
              <a:gd name="connsiteY61" fmla="*/ 354842 h 3658418"/>
              <a:gd name="connsiteX62" fmla="*/ 8529851 w 9164984"/>
              <a:gd name="connsiteY62" fmla="*/ 327546 h 3658418"/>
              <a:gd name="connsiteX63" fmla="*/ 8761863 w 9164984"/>
              <a:gd name="connsiteY63" fmla="*/ 300251 h 3658418"/>
              <a:gd name="connsiteX64" fmla="*/ 8857397 w 9164984"/>
              <a:gd name="connsiteY64" fmla="*/ 245660 h 3658418"/>
              <a:gd name="connsiteX65" fmla="*/ 8911988 w 9164984"/>
              <a:gd name="connsiteY65" fmla="*/ 191069 h 3658418"/>
              <a:gd name="connsiteX66" fmla="*/ 8993875 w 9164984"/>
              <a:gd name="connsiteY66" fmla="*/ 136478 h 3658418"/>
              <a:gd name="connsiteX67" fmla="*/ 9075761 w 9164984"/>
              <a:gd name="connsiteY67" fmla="*/ 81887 h 3658418"/>
              <a:gd name="connsiteX68" fmla="*/ 9116704 w 9164984"/>
              <a:gd name="connsiteY68" fmla="*/ 54591 h 3658418"/>
              <a:gd name="connsiteX69" fmla="*/ 9157648 w 9164984"/>
              <a:gd name="connsiteY69" fmla="*/ 27295 h 3658418"/>
              <a:gd name="connsiteX70" fmla="*/ 9144000 w 9164984"/>
              <a:gd name="connsiteY70"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47164 h 3658418"/>
              <a:gd name="connsiteX41" fmla="*/ 7453668 w 9164984"/>
              <a:gd name="connsiteY41" fmla="*/ 1778403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369791 w 9164984"/>
              <a:gd name="connsiteY45" fmla="*/ 1269242 h 3658418"/>
              <a:gd name="connsiteX46" fmla="*/ 7424382 w 9164984"/>
              <a:gd name="connsiteY46" fmla="*/ 1160060 h 3658418"/>
              <a:gd name="connsiteX47" fmla="*/ 7478973 w 9164984"/>
              <a:gd name="connsiteY47" fmla="*/ 1132764 h 3658418"/>
              <a:gd name="connsiteX48" fmla="*/ 7533564 w 9164984"/>
              <a:gd name="connsiteY48" fmla="*/ 1078173 h 3658418"/>
              <a:gd name="connsiteX49" fmla="*/ 7929349 w 9164984"/>
              <a:gd name="connsiteY49" fmla="*/ 1050878 h 3658418"/>
              <a:gd name="connsiteX50" fmla="*/ 7983940 w 9164984"/>
              <a:gd name="connsiteY50" fmla="*/ 941695 h 3658418"/>
              <a:gd name="connsiteX51" fmla="*/ 8024884 w 9164984"/>
              <a:gd name="connsiteY51" fmla="*/ 846161 h 3658418"/>
              <a:gd name="connsiteX52" fmla="*/ 8038531 w 9164984"/>
              <a:gd name="connsiteY52" fmla="*/ 709684 h 3658418"/>
              <a:gd name="connsiteX53" fmla="*/ 8052179 w 9164984"/>
              <a:gd name="connsiteY53" fmla="*/ 655092 h 3658418"/>
              <a:gd name="connsiteX54" fmla="*/ 8134066 w 9164984"/>
              <a:gd name="connsiteY54" fmla="*/ 627797 h 3658418"/>
              <a:gd name="connsiteX55" fmla="*/ 8188657 w 9164984"/>
              <a:gd name="connsiteY55" fmla="*/ 600501 h 3658418"/>
              <a:gd name="connsiteX56" fmla="*/ 8256896 w 9164984"/>
              <a:gd name="connsiteY56" fmla="*/ 573206 h 3658418"/>
              <a:gd name="connsiteX57" fmla="*/ 8352430 w 9164984"/>
              <a:gd name="connsiteY57" fmla="*/ 491319 h 3658418"/>
              <a:gd name="connsiteX58" fmla="*/ 8393373 w 9164984"/>
              <a:gd name="connsiteY58" fmla="*/ 464024 h 3658418"/>
              <a:gd name="connsiteX59" fmla="*/ 8420669 w 9164984"/>
              <a:gd name="connsiteY59" fmla="*/ 409433 h 3658418"/>
              <a:gd name="connsiteX60" fmla="*/ 8488907 w 9164984"/>
              <a:gd name="connsiteY60" fmla="*/ 354842 h 3658418"/>
              <a:gd name="connsiteX61" fmla="*/ 8529851 w 9164984"/>
              <a:gd name="connsiteY61" fmla="*/ 327546 h 3658418"/>
              <a:gd name="connsiteX62" fmla="*/ 8761863 w 9164984"/>
              <a:gd name="connsiteY62" fmla="*/ 300251 h 3658418"/>
              <a:gd name="connsiteX63" fmla="*/ 8857397 w 9164984"/>
              <a:gd name="connsiteY63" fmla="*/ 245660 h 3658418"/>
              <a:gd name="connsiteX64" fmla="*/ 8911988 w 9164984"/>
              <a:gd name="connsiteY64" fmla="*/ 191069 h 3658418"/>
              <a:gd name="connsiteX65" fmla="*/ 8993875 w 9164984"/>
              <a:gd name="connsiteY65" fmla="*/ 136478 h 3658418"/>
              <a:gd name="connsiteX66" fmla="*/ 9075761 w 9164984"/>
              <a:gd name="connsiteY66" fmla="*/ 81887 h 3658418"/>
              <a:gd name="connsiteX67" fmla="*/ 9116704 w 9164984"/>
              <a:gd name="connsiteY67" fmla="*/ 54591 h 3658418"/>
              <a:gd name="connsiteX68" fmla="*/ 9157648 w 9164984"/>
              <a:gd name="connsiteY68" fmla="*/ 27295 h 3658418"/>
              <a:gd name="connsiteX69" fmla="*/ 9144000 w 9164984"/>
              <a:gd name="connsiteY69"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453668 w 9164984"/>
              <a:gd name="connsiteY41" fmla="*/ 1778403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369791 w 9164984"/>
              <a:gd name="connsiteY45" fmla="*/ 1269242 h 3658418"/>
              <a:gd name="connsiteX46" fmla="*/ 7424382 w 9164984"/>
              <a:gd name="connsiteY46" fmla="*/ 1160060 h 3658418"/>
              <a:gd name="connsiteX47" fmla="*/ 7478973 w 9164984"/>
              <a:gd name="connsiteY47" fmla="*/ 1132764 h 3658418"/>
              <a:gd name="connsiteX48" fmla="*/ 7533564 w 9164984"/>
              <a:gd name="connsiteY48" fmla="*/ 1078173 h 3658418"/>
              <a:gd name="connsiteX49" fmla="*/ 7929349 w 9164984"/>
              <a:gd name="connsiteY49" fmla="*/ 1050878 h 3658418"/>
              <a:gd name="connsiteX50" fmla="*/ 7983940 w 9164984"/>
              <a:gd name="connsiteY50" fmla="*/ 941695 h 3658418"/>
              <a:gd name="connsiteX51" fmla="*/ 8024884 w 9164984"/>
              <a:gd name="connsiteY51" fmla="*/ 846161 h 3658418"/>
              <a:gd name="connsiteX52" fmla="*/ 8038531 w 9164984"/>
              <a:gd name="connsiteY52" fmla="*/ 709684 h 3658418"/>
              <a:gd name="connsiteX53" fmla="*/ 8052179 w 9164984"/>
              <a:gd name="connsiteY53" fmla="*/ 655092 h 3658418"/>
              <a:gd name="connsiteX54" fmla="*/ 8134066 w 9164984"/>
              <a:gd name="connsiteY54" fmla="*/ 627797 h 3658418"/>
              <a:gd name="connsiteX55" fmla="*/ 8188657 w 9164984"/>
              <a:gd name="connsiteY55" fmla="*/ 600501 h 3658418"/>
              <a:gd name="connsiteX56" fmla="*/ 8256896 w 9164984"/>
              <a:gd name="connsiteY56" fmla="*/ 573206 h 3658418"/>
              <a:gd name="connsiteX57" fmla="*/ 8352430 w 9164984"/>
              <a:gd name="connsiteY57" fmla="*/ 491319 h 3658418"/>
              <a:gd name="connsiteX58" fmla="*/ 8393373 w 9164984"/>
              <a:gd name="connsiteY58" fmla="*/ 464024 h 3658418"/>
              <a:gd name="connsiteX59" fmla="*/ 8420669 w 9164984"/>
              <a:gd name="connsiteY59" fmla="*/ 409433 h 3658418"/>
              <a:gd name="connsiteX60" fmla="*/ 8488907 w 9164984"/>
              <a:gd name="connsiteY60" fmla="*/ 354842 h 3658418"/>
              <a:gd name="connsiteX61" fmla="*/ 8529851 w 9164984"/>
              <a:gd name="connsiteY61" fmla="*/ 327546 h 3658418"/>
              <a:gd name="connsiteX62" fmla="*/ 8761863 w 9164984"/>
              <a:gd name="connsiteY62" fmla="*/ 300251 h 3658418"/>
              <a:gd name="connsiteX63" fmla="*/ 8857397 w 9164984"/>
              <a:gd name="connsiteY63" fmla="*/ 245660 h 3658418"/>
              <a:gd name="connsiteX64" fmla="*/ 8911988 w 9164984"/>
              <a:gd name="connsiteY64" fmla="*/ 191069 h 3658418"/>
              <a:gd name="connsiteX65" fmla="*/ 8993875 w 9164984"/>
              <a:gd name="connsiteY65" fmla="*/ 136478 h 3658418"/>
              <a:gd name="connsiteX66" fmla="*/ 9075761 w 9164984"/>
              <a:gd name="connsiteY66" fmla="*/ 81887 h 3658418"/>
              <a:gd name="connsiteX67" fmla="*/ 9116704 w 9164984"/>
              <a:gd name="connsiteY67" fmla="*/ 54591 h 3658418"/>
              <a:gd name="connsiteX68" fmla="*/ 9157648 w 9164984"/>
              <a:gd name="connsiteY68" fmla="*/ 27295 h 3658418"/>
              <a:gd name="connsiteX69" fmla="*/ 9144000 w 9164984"/>
              <a:gd name="connsiteY69"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325081 w 9164984"/>
              <a:gd name="connsiteY41" fmla="*/ 1749828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369791 w 9164984"/>
              <a:gd name="connsiteY45" fmla="*/ 1269242 h 3658418"/>
              <a:gd name="connsiteX46" fmla="*/ 7424382 w 9164984"/>
              <a:gd name="connsiteY46" fmla="*/ 1160060 h 3658418"/>
              <a:gd name="connsiteX47" fmla="*/ 7478973 w 9164984"/>
              <a:gd name="connsiteY47" fmla="*/ 1132764 h 3658418"/>
              <a:gd name="connsiteX48" fmla="*/ 7533564 w 9164984"/>
              <a:gd name="connsiteY48" fmla="*/ 1078173 h 3658418"/>
              <a:gd name="connsiteX49" fmla="*/ 7929349 w 9164984"/>
              <a:gd name="connsiteY49" fmla="*/ 1050878 h 3658418"/>
              <a:gd name="connsiteX50" fmla="*/ 7983940 w 9164984"/>
              <a:gd name="connsiteY50" fmla="*/ 941695 h 3658418"/>
              <a:gd name="connsiteX51" fmla="*/ 8024884 w 9164984"/>
              <a:gd name="connsiteY51" fmla="*/ 846161 h 3658418"/>
              <a:gd name="connsiteX52" fmla="*/ 8038531 w 9164984"/>
              <a:gd name="connsiteY52" fmla="*/ 709684 h 3658418"/>
              <a:gd name="connsiteX53" fmla="*/ 8052179 w 9164984"/>
              <a:gd name="connsiteY53" fmla="*/ 655092 h 3658418"/>
              <a:gd name="connsiteX54" fmla="*/ 8134066 w 9164984"/>
              <a:gd name="connsiteY54" fmla="*/ 627797 h 3658418"/>
              <a:gd name="connsiteX55" fmla="*/ 8188657 w 9164984"/>
              <a:gd name="connsiteY55" fmla="*/ 600501 h 3658418"/>
              <a:gd name="connsiteX56" fmla="*/ 8256896 w 9164984"/>
              <a:gd name="connsiteY56" fmla="*/ 573206 h 3658418"/>
              <a:gd name="connsiteX57" fmla="*/ 8352430 w 9164984"/>
              <a:gd name="connsiteY57" fmla="*/ 491319 h 3658418"/>
              <a:gd name="connsiteX58" fmla="*/ 8393373 w 9164984"/>
              <a:gd name="connsiteY58" fmla="*/ 464024 h 3658418"/>
              <a:gd name="connsiteX59" fmla="*/ 8420669 w 9164984"/>
              <a:gd name="connsiteY59" fmla="*/ 409433 h 3658418"/>
              <a:gd name="connsiteX60" fmla="*/ 8488907 w 9164984"/>
              <a:gd name="connsiteY60" fmla="*/ 354842 h 3658418"/>
              <a:gd name="connsiteX61" fmla="*/ 8529851 w 9164984"/>
              <a:gd name="connsiteY61" fmla="*/ 327546 h 3658418"/>
              <a:gd name="connsiteX62" fmla="*/ 8761863 w 9164984"/>
              <a:gd name="connsiteY62" fmla="*/ 300251 h 3658418"/>
              <a:gd name="connsiteX63" fmla="*/ 8857397 w 9164984"/>
              <a:gd name="connsiteY63" fmla="*/ 245660 h 3658418"/>
              <a:gd name="connsiteX64" fmla="*/ 8911988 w 9164984"/>
              <a:gd name="connsiteY64" fmla="*/ 191069 h 3658418"/>
              <a:gd name="connsiteX65" fmla="*/ 8993875 w 9164984"/>
              <a:gd name="connsiteY65" fmla="*/ 136478 h 3658418"/>
              <a:gd name="connsiteX66" fmla="*/ 9075761 w 9164984"/>
              <a:gd name="connsiteY66" fmla="*/ 81887 h 3658418"/>
              <a:gd name="connsiteX67" fmla="*/ 9116704 w 9164984"/>
              <a:gd name="connsiteY67" fmla="*/ 54591 h 3658418"/>
              <a:gd name="connsiteX68" fmla="*/ 9157648 w 9164984"/>
              <a:gd name="connsiteY68" fmla="*/ 27295 h 3658418"/>
              <a:gd name="connsiteX69" fmla="*/ 9144000 w 9164984"/>
              <a:gd name="connsiteY69"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325081 w 9164984"/>
              <a:gd name="connsiteY41" fmla="*/ 1749828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369791 w 9164984"/>
              <a:gd name="connsiteY45" fmla="*/ 1269242 h 3658418"/>
              <a:gd name="connsiteX46" fmla="*/ 7424382 w 9164984"/>
              <a:gd name="connsiteY46" fmla="*/ 1160060 h 3658418"/>
              <a:gd name="connsiteX47" fmla="*/ 7478973 w 9164984"/>
              <a:gd name="connsiteY47" fmla="*/ 1132764 h 3658418"/>
              <a:gd name="connsiteX48" fmla="*/ 7533564 w 9164984"/>
              <a:gd name="connsiteY48" fmla="*/ 1078173 h 3658418"/>
              <a:gd name="connsiteX49" fmla="*/ 7886486 w 9164984"/>
              <a:gd name="connsiteY49" fmla="*/ 1041353 h 3658418"/>
              <a:gd name="connsiteX50" fmla="*/ 7983940 w 9164984"/>
              <a:gd name="connsiteY50" fmla="*/ 941695 h 3658418"/>
              <a:gd name="connsiteX51" fmla="*/ 8024884 w 9164984"/>
              <a:gd name="connsiteY51" fmla="*/ 846161 h 3658418"/>
              <a:gd name="connsiteX52" fmla="*/ 8038531 w 9164984"/>
              <a:gd name="connsiteY52" fmla="*/ 709684 h 3658418"/>
              <a:gd name="connsiteX53" fmla="*/ 8052179 w 9164984"/>
              <a:gd name="connsiteY53" fmla="*/ 655092 h 3658418"/>
              <a:gd name="connsiteX54" fmla="*/ 8134066 w 9164984"/>
              <a:gd name="connsiteY54" fmla="*/ 627797 h 3658418"/>
              <a:gd name="connsiteX55" fmla="*/ 8188657 w 9164984"/>
              <a:gd name="connsiteY55" fmla="*/ 600501 h 3658418"/>
              <a:gd name="connsiteX56" fmla="*/ 8256896 w 9164984"/>
              <a:gd name="connsiteY56" fmla="*/ 573206 h 3658418"/>
              <a:gd name="connsiteX57" fmla="*/ 8352430 w 9164984"/>
              <a:gd name="connsiteY57" fmla="*/ 491319 h 3658418"/>
              <a:gd name="connsiteX58" fmla="*/ 8393373 w 9164984"/>
              <a:gd name="connsiteY58" fmla="*/ 464024 h 3658418"/>
              <a:gd name="connsiteX59" fmla="*/ 8420669 w 9164984"/>
              <a:gd name="connsiteY59" fmla="*/ 409433 h 3658418"/>
              <a:gd name="connsiteX60" fmla="*/ 8488907 w 9164984"/>
              <a:gd name="connsiteY60" fmla="*/ 354842 h 3658418"/>
              <a:gd name="connsiteX61" fmla="*/ 8529851 w 9164984"/>
              <a:gd name="connsiteY61" fmla="*/ 327546 h 3658418"/>
              <a:gd name="connsiteX62" fmla="*/ 8761863 w 9164984"/>
              <a:gd name="connsiteY62" fmla="*/ 300251 h 3658418"/>
              <a:gd name="connsiteX63" fmla="*/ 8857397 w 9164984"/>
              <a:gd name="connsiteY63" fmla="*/ 245660 h 3658418"/>
              <a:gd name="connsiteX64" fmla="*/ 8911988 w 9164984"/>
              <a:gd name="connsiteY64" fmla="*/ 191069 h 3658418"/>
              <a:gd name="connsiteX65" fmla="*/ 8993875 w 9164984"/>
              <a:gd name="connsiteY65" fmla="*/ 136478 h 3658418"/>
              <a:gd name="connsiteX66" fmla="*/ 9075761 w 9164984"/>
              <a:gd name="connsiteY66" fmla="*/ 81887 h 3658418"/>
              <a:gd name="connsiteX67" fmla="*/ 9116704 w 9164984"/>
              <a:gd name="connsiteY67" fmla="*/ 54591 h 3658418"/>
              <a:gd name="connsiteX68" fmla="*/ 9157648 w 9164984"/>
              <a:gd name="connsiteY68" fmla="*/ 27295 h 3658418"/>
              <a:gd name="connsiteX69" fmla="*/ 9144000 w 9164984"/>
              <a:gd name="connsiteY69"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325081 w 9164984"/>
              <a:gd name="connsiteY41" fmla="*/ 1749828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424382 w 9164984"/>
              <a:gd name="connsiteY45" fmla="*/ 1160060 h 3658418"/>
              <a:gd name="connsiteX46" fmla="*/ 7478973 w 9164984"/>
              <a:gd name="connsiteY46" fmla="*/ 1132764 h 3658418"/>
              <a:gd name="connsiteX47" fmla="*/ 7533564 w 9164984"/>
              <a:gd name="connsiteY47" fmla="*/ 1078173 h 3658418"/>
              <a:gd name="connsiteX48" fmla="*/ 7886486 w 9164984"/>
              <a:gd name="connsiteY48" fmla="*/ 1041353 h 3658418"/>
              <a:gd name="connsiteX49" fmla="*/ 7983940 w 9164984"/>
              <a:gd name="connsiteY49" fmla="*/ 941695 h 3658418"/>
              <a:gd name="connsiteX50" fmla="*/ 8024884 w 9164984"/>
              <a:gd name="connsiteY50" fmla="*/ 846161 h 3658418"/>
              <a:gd name="connsiteX51" fmla="*/ 8038531 w 9164984"/>
              <a:gd name="connsiteY51" fmla="*/ 709684 h 3658418"/>
              <a:gd name="connsiteX52" fmla="*/ 8052179 w 9164984"/>
              <a:gd name="connsiteY52" fmla="*/ 655092 h 3658418"/>
              <a:gd name="connsiteX53" fmla="*/ 8134066 w 9164984"/>
              <a:gd name="connsiteY53" fmla="*/ 627797 h 3658418"/>
              <a:gd name="connsiteX54" fmla="*/ 8188657 w 9164984"/>
              <a:gd name="connsiteY54" fmla="*/ 600501 h 3658418"/>
              <a:gd name="connsiteX55" fmla="*/ 8256896 w 9164984"/>
              <a:gd name="connsiteY55" fmla="*/ 573206 h 3658418"/>
              <a:gd name="connsiteX56" fmla="*/ 8352430 w 9164984"/>
              <a:gd name="connsiteY56" fmla="*/ 491319 h 3658418"/>
              <a:gd name="connsiteX57" fmla="*/ 8393373 w 9164984"/>
              <a:gd name="connsiteY57" fmla="*/ 464024 h 3658418"/>
              <a:gd name="connsiteX58" fmla="*/ 8420669 w 9164984"/>
              <a:gd name="connsiteY58" fmla="*/ 409433 h 3658418"/>
              <a:gd name="connsiteX59" fmla="*/ 8488907 w 9164984"/>
              <a:gd name="connsiteY59" fmla="*/ 354842 h 3658418"/>
              <a:gd name="connsiteX60" fmla="*/ 8529851 w 9164984"/>
              <a:gd name="connsiteY60" fmla="*/ 327546 h 3658418"/>
              <a:gd name="connsiteX61" fmla="*/ 8761863 w 9164984"/>
              <a:gd name="connsiteY61" fmla="*/ 300251 h 3658418"/>
              <a:gd name="connsiteX62" fmla="*/ 8857397 w 9164984"/>
              <a:gd name="connsiteY62" fmla="*/ 245660 h 3658418"/>
              <a:gd name="connsiteX63" fmla="*/ 8911988 w 9164984"/>
              <a:gd name="connsiteY63" fmla="*/ 191069 h 3658418"/>
              <a:gd name="connsiteX64" fmla="*/ 8993875 w 9164984"/>
              <a:gd name="connsiteY64" fmla="*/ 136478 h 3658418"/>
              <a:gd name="connsiteX65" fmla="*/ 9075761 w 9164984"/>
              <a:gd name="connsiteY65" fmla="*/ 81887 h 3658418"/>
              <a:gd name="connsiteX66" fmla="*/ 9116704 w 9164984"/>
              <a:gd name="connsiteY66" fmla="*/ 54591 h 3658418"/>
              <a:gd name="connsiteX67" fmla="*/ 9157648 w 9164984"/>
              <a:gd name="connsiteY67" fmla="*/ 27295 h 3658418"/>
              <a:gd name="connsiteX68" fmla="*/ 9144000 w 9164984"/>
              <a:gd name="connsiteY68"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325081 w 9164984"/>
              <a:gd name="connsiteY41" fmla="*/ 1749828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424382 w 9164984"/>
              <a:gd name="connsiteY45" fmla="*/ 1160060 h 3658418"/>
              <a:gd name="connsiteX46" fmla="*/ 7533564 w 9164984"/>
              <a:gd name="connsiteY46" fmla="*/ 1078173 h 3658418"/>
              <a:gd name="connsiteX47" fmla="*/ 7886486 w 9164984"/>
              <a:gd name="connsiteY47" fmla="*/ 1041353 h 3658418"/>
              <a:gd name="connsiteX48" fmla="*/ 7983940 w 9164984"/>
              <a:gd name="connsiteY48" fmla="*/ 941695 h 3658418"/>
              <a:gd name="connsiteX49" fmla="*/ 8024884 w 9164984"/>
              <a:gd name="connsiteY49" fmla="*/ 846161 h 3658418"/>
              <a:gd name="connsiteX50" fmla="*/ 8038531 w 9164984"/>
              <a:gd name="connsiteY50" fmla="*/ 709684 h 3658418"/>
              <a:gd name="connsiteX51" fmla="*/ 8052179 w 9164984"/>
              <a:gd name="connsiteY51" fmla="*/ 655092 h 3658418"/>
              <a:gd name="connsiteX52" fmla="*/ 8134066 w 9164984"/>
              <a:gd name="connsiteY52" fmla="*/ 627797 h 3658418"/>
              <a:gd name="connsiteX53" fmla="*/ 8188657 w 9164984"/>
              <a:gd name="connsiteY53" fmla="*/ 600501 h 3658418"/>
              <a:gd name="connsiteX54" fmla="*/ 8256896 w 9164984"/>
              <a:gd name="connsiteY54" fmla="*/ 573206 h 3658418"/>
              <a:gd name="connsiteX55" fmla="*/ 8352430 w 9164984"/>
              <a:gd name="connsiteY55" fmla="*/ 491319 h 3658418"/>
              <a:gd name="connsiteX56" fmla="*/ 8393373 w 9164984"/>
              <a:gd name="connsiteY56" fmla="*/ 464024 h 3658418"/>
              <a:gd name="connsiteX57" fmla="*/ 8420669 w 9164984"/>
              <a:gd name="connsiteY57" fmla="*/ 409433 h 3658418"/>
              <a:gd name="connsiteX58" fmla="*/ 8488907 w 9164984"/>
              <a:gd name="connsiteY58" fmla="*/ 354842 h 3658418"/>
              <a:gd name="connsiteX59" fmla="*/ 8529851 w 9164984"/>
              <a:gd name="connsiteY59" fmla="*/ 327546 h 3658418"/>
              <a:gd name="connsiteX60" fmla="*/ 8761863 w 9164984"/>
              <a:gd name="connsiteY60" fmla="*/ 300251 h 3658418"/>
              <a:gd name="connsiteX61" fmla="*/ 8857397 w 9164984"/>
              <a:gd name="connsiteY61" fmla="*/ 245660 h 3658418"/>
              <a:gd name="connsiteX62" fmla="*/ 8911988 w 9164984"/>
              <a:gd name="connsiteY62" fmla="*/ 191069 h 3658418"/>
              <a:gd name="connsiteX63" fmla="*/ 8993875 w 9164984"/>
              <a:gd name="connsiteY63" fmla="*/ 136478 h 3658418"/>
              <a:gd name="connsiteX64" fmla="*/ 9075761 w 9164984"/>
              <a:gd name="connsiteY64" fmla="*/ 81887 h 3658418"/>
              <a:gd name="connsiteX65" fmla="*/ 9116704 w 9164984"/>
              <a:gd name="connsiteY65" fmla="*/ 54591 h 3658418"/>
              <a:gd name="connsiteX66" fmla="*/ 9157648 w 9164984"/>
              <a:gd name="connsiteY66" fmla="*/ 27295 h 3658418"/>
              <a:gd name="connsiteX67" fmla="*/ 9144000 w 9164984"/>
              <a:gd name="connsiteY67"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325081 w 9164984"/>
              <a:gd name="connsiteY41" fmla="*/ 1749828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424382 w 9164984"/>
              <a:gd name="connsiteY45" fmla="*/ 1160060 h 3658418"/>
              <a:gd name="connsiteX46" fmla="*/ 7533564 w 9164984"/>
              <a:gd name="connsiteY46" fmla="*/ 1078173 h 3658418"/>
              <a:gd name="connsiteX47" fmla="*/ 7886486 w 9164984"/>
              <a:gd name="connsiteY47" fmla="*/ 1041353 h 3658418"/>
              <a:gd name="connsiteX48" fmla="*/ 7983940 w 9164984"/>
              <a:gd name="connsiteY48" fmla="*/ 941695 h 3658418"/>
              <a:gd name="connsiteX49" fmla="*/ 8024884 w 9164984"/>
              <a:gd name="connsiteY49" fmla="*/ 846161 h 3658418"/>
              <a:gd name="connsiteX50" fmla="*/ 8038531 w 9164984"/>
              <a:gd name="connsiteY50" fmla="*/ 709684 h 3658418"/>
              <a:gd name="connsiteX51" fmla="*/ 8052179 w 9164984"/>
              <a:gd name="connsiteY51" fmla="*/ 655092 h 3658418"/>
              <a:gd name="connsiteX52" fmla="*/ 8134066 w 9164984"/>
              <a:gd name="connsiteY52" fmla="*/ 627797 h 3658418"/>
              <a:gd name="connsiteX53" fmla="*/ 8188657 w 9164984"/>
              <a:gd name="connsiteY53" fmla="*/ 600501 h 3658418"/>
              <a:gd name="connsiteX54" fmla="*/ 8256896 w 9164984"/>
              <a:gd name="connsiteY54" fmla="*/ 573206 h 3658418"/>
              <a:gd name="connsiteX55" fmla="*/ 8352430 w 9164984"/>
              <a:gd name="connsiteY55" fmla="*/ 491319 h 3658418"/>
              <a:gd name="connsiteX56" fmla="*/ 8393373 w 9164984"/>
              <a:gd name="connsiteY56" fmla="*/ 464024 h 3658418"/>
              <a:gd name="connsiteX57" fmla="*/ 8420669 w 9164984"/>
              <a:gd name="connsiteY57" fmla="*/ 409433 h 3658418"/>
              <a:gd name="connsiteX58" fmla="*/ 8488907 w 9164984"/>
              <a:gd name="connsiteY58" fmla="*/ 354842 h 3658418"/>
              <a:gd name="connsiteX59" fmla="*/ 8529851 w 9164984"/>
              <a:gd name="connsiteY59" fmla="*/ 327546 h 3658418"/>
              <a:gd name="connsiteX60" fmla="*/ 8742813 w 9164984"/>
              <a:gd name="connsiteY60" fmla="*/ 166901 h 3658418"/>
              <a:gd name="connsiteX61" fmla="*/ 8857397 w 9164984"/>
              <a:gd name="connsiteY61" fmla="*/ 245660 h 3658418"/>
              <a:gd name="connsiteX62" fmla="*/ 8911988 w 9164984"/>
              <a:gd name="connsiteY62" fmla="*/ 191069 h 3658418"/>
              <a:gd name="connsiteX63" fmla="*/ 8993875 w 9164984"/>
              <a:gd name="connsiteY63" fmla="*/ 136478 h 3658418"/>
              <a:gd name="connsiteX64" fmla="*/ 9075761 w 9164984"/>
              <a:gd name="connsiteY64" fmla="*/ 81887 h 3658418"/>
              <a:gd name="connsiteX65" fmla="*/ 9116704 w 9164984"/>
              <a:gd name="connsiteY65" fmla="*/ 54591 h 3658418"/>
              <a:gd name="connsiteX66" fmla="*/ 9157648 w 9164984"/>
              <a:gd name="connsiteY66" fmla="*/ 27295 h 3658418"/>
              <a:gd name="connsiteX67" fmla="*/ 9144000 w 9164984"/>
              <a:gd name="connsiteY67"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325081 w 9164984"/>
              <a:gd name="connsiteY41" fmla="*/ 1749828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424382 w 9164984"/>
              <a:gd name="connsiteY45" fmla="*/ 1160060 h 3658418"/>
              <a:gd name="connsiteX46" fmla="*/ 7533564 w 9164984"/>
              <a:gd name="connsiteY46" fmla="*/ 1078173 h 3658418"/>
              <a:gd name="connsiteX47" fmla="*/ 7886486 w 9164984"/>
              <a:gd name="connsiteY47" fmla="*/ 1041353 h 3658418"/>
              <a:gd name="connsiteX48" fmla="*/ 7983940 w 9164984"/>
              <a:gd name="connsiteY48" fmla="*/ 941695 h 3658418"/>
              <a:gd name="connsiteX49" fmla="*/ 8024884 w 9164984"/>
              <a:gd name="connsiteY49" fmla="*/ 846161 h 3658418"/>
              <a:gd name="connsiteX50" fmla="*/ 8038531 w 9164984"/>
              <a:gd name="connsiteY50" fmla="*/ 709684 h 3658418"/>
              <a:gd name="connsiteX51" fmla="*/ 8052179 w 9164984"/>
              <a:gd name="connsiteY51" fmla="*/ 655092 h 3658418"/>
              <a:gd name="connsiteX52" fmla="*/ 8134066 w 9164984"/>
              <a:gd name="connsiteY52" fmla="*/ 627797 h 3658418"/>
              <a:gd name="connsiteX53" fmla="*/ 8188657 w 9164984"/>
              <a:gd name="connsiteY53" fmla="*/ 600501 h 3658418"/>
              <a:gd name="connsiteX54" fmla="*/ 8256896 w 9164984"/>
              <a:gd name="connsiteY54" fmla="*/ 573206 h 3658418"/>
              <a:gd name="connsiteX55" fmla="*/ 8352430 w 9164984"/>
              <a:gd name="connsiteY55" fmla="*/ 491319 h 3658418"/>
              <a:gd name="connsiteX56" fmla="*/ 8393373 w 9164984"/>
              <a:gd name="connsiteY56" fmla="*/ 464024 h 3658418"/>
              <a:gd name="connsiteX57" fmla="*/ 8420669 w 9164984"/>
              <a:gd name="connsiteY57" fmla="*/ 409433 h 3658418"/>
              <a:gd name="connsiteX58" fmla="*/ 8488907 w 9164984"/>
              <a:gd name="connsiteY58" fmla="*/ 354842 h 3658418"/>
              <a:gd name="connsiteX59" fmla="*/ 8529851 w 9164984"/>
              <a:gd name="connsiteY59" fmla="*/ 327546 h 3658418"/>
              <a:gd name="connsiteX60" fmla="*/ 8742813 w 9164984"/>
              <a:gd name="connsiteY60" fmla="*/ 166901 h 3658418"/>
              <a:gd name="connsiteX61" fmla="*/ 8911988 w 9164984"/>
              <a:gd name="connsiteY61" fmla="*/ 191069 h 3658418"/>
              <a:gd name="connsiteX62" fmla="*/ 8993875 w 9164984"/>
              <a:gd name="connsiteY62" fmla="*/ 136478 h 3658418"/>
              <a:gd name="connsiteX63" fmla="*/ 9075761 w 9164984"/>
              <a:gd name="connsiteY63" fmla="*/ 81887 h 3658418"/>
              <a:gd name="connsiteX64" fmla="*/ 9116704 w 9164984"/>
              <a:gd name="connsiteY64" fmla="*/ 54591 h 3658418"/>
              <a:gd name="connsiteX65" fmla="*/ 9157648 w 9164984"/>
              <a:gd name="connsiteY65" fmla="*/ 27295 h 3658418"/>
              <a:gd name="connsiteX66" fmla="*/ 9144000 w 9164984"/>
              <a:gd name="connsiteY66"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325081 w 9164984"/>
              <a:gd name="connsiteY41" fmla="*/ 1749828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424382 w 9164984"/>
              <a:gd name="connsiteY45" fmla="*/ 1160060 h 3658418"/>
              <a:gd name="connsiteX46" fmla="*/ 7533564 w 9164984"/>
              <a:gd name="connsiteY46" fmla="*/ 1078173 h 3658418"/>
              <a:gd name="connsiteX47" fmla="*/ 7886486 w 9164984"/>
              <a:gd name="connsiteY47" fmla="*/ 1041353 h 3658418"/>
              <a:gd name="connsiteX48" fmla="*/ 7983940 w 9164984"/>
              <a:gd name="connsiteY48" fmla="*/ 941695 h 3658418"/>
              <a:gd name="connsiteX49" fmla="*/ 8024884 w 9164984"/>
              <a:gd name="connsiteY49" fmla="*/ 846161 h 3658418"/>
              <a:gd name="connsiteX50" fmla="*/ 8038531 w 9164984"/>
              <a:gd name="connsiteY50" fmla="*/ 709684 h 3658418"/>
              <a:gd name="connsiteX51" fmla="*/ 8052179 w 9164984"/>
              <a:gd name="connsiteY51" fmla="*/ 655092 h 3658418"/>
              <a:gd name="connsiteX52" fmla="*/ 8134066 w 9164984"/>
              <a:gd name="connsiteY52" fmla="*/ 627797 h 3658418"/>
              <a:gd name="connsiteX53" fmla="*/ 8188657 w 9164984"/>
              <a:gd name="connsiteY53" fmla="*/ 600501 h 3658418"/>
              <a:gd name="connsiteX54" fmla="*/ 8256896 w 9164984"/>
              <a:gd name="connsiteY54" fmla="*/ 573206 h 3658418"/>
              <a:gd name="connsiteX55" fmla="*/ 8352430 w 9164984"/>
              <a:gd name="connsiteY55" fmla="*/ 491319 h 3658418"/>
              <a:gd name="connsiteX56" fmla="*/ 8393373 w 9164984"/>
              <a:gd name="connsiteY56" fmla="*/ 464024 h 3658418"/>
              <a:gd name="connsiteX57" fmla="*/ 8420669 w 9164984"/>
              <a:gd name="connsiteY57" fmla="*/ 409433 h 3658418"/>
              <a:gd name="connsiteX58" fmla="*/ 8488907 w 9164984"/>
              <a:gd name="connsiteY58" fmla="*/ 354842 h 3658418"/>
              <a:gd name="connsiteX59" fmla="*/ 8529851 w 9164984"/>
              <a:gd name="connsiteY59" fmla="*/ 327546 h 3658418"/>
              <a:gd name="connsiteX60" fmla="*/ 8742813 w 9164984"/>
              <a:gd name="connsiteY60" fmla="*/ 166901 h 3658418"/>
              <a:gd name="connsiteX61" fmla="*/ 8993875 w 9164984"/>
              <a:gd name="connsiteY61" fmla="*/ 136478 h 3658418"/>
              <a:gd name="connsiteX62" fmla="*/ 9075761 w 9164984"/>
              <a:gd name="connsiteY62" fmla="*/ 81887 h 3658418"/>
              <a:gd name="connsiteX63" fmla="*/ 9116704 w 9164984"/>
              <a:gd name="connsiteY63" fmla="*/ 54591 h 3658418"/>
              <a:gd name="connsiteX64" fmla="*/ 9157648 w 9164984"/>
              <a:gd name="connsiteY64" fmla="*/ 27295 h 3658418"/>
              <a:gd name="connsiteX65" fmla="*/ 9144000 w 9164984"/>
              <a:gd name="connsiteY65" fmla="*/ 0 h 3658418"/>
              <a:gd name="connsiteX0" fmla="*/ 0 w 9164984"/>
              <a:gd name="connsiteY0" fmla="*/ 1392072 h 3658418"/>
              <a:gd name="connsiteX1" fmla="*/ 1009934 w 9164984"/>
              <a:gd name="connsiteY1" fmla="*/ 1405719 h 3658418"/>
              <a:gd name="connsiteX2" fmla="*/ 1269242 w 9164984"/>
              <a:gd name="connsiteY2" fmla="*/ 1419367 h 3658418"/>
              <a:gd name="connsiteX3" fmla="*/ 1392072 w 9164984"/>
              <a:gd name="connsiteY3" fmla="*/ 1487606 h 3658418"/>
              <a:gd name="connsiteX4" fmla="*/ 1473958 w 9164984"/>
              <a:gd name="connsiteY4" fmla="*/ 1542197 h 3658418"/>
              <a:gd name="connsiteX5" fmla="*/ 1801504 w 9164984"/>
              <a:gd name="connsiteY5" fmla="*/ 1555845 h 3658418"/>
              <a:gd name="connsiteX6" fmla="*/ 1965278 w 9164984"/>
              <a:gd name="connsiteY6" fmla="*/ 1631404 h 3658418"/>
              <a:gd name="connsiteX7" fmla="*/ 2092230 w 9164984"/>
              <a:gd name="connsiteY7" fmla="*/ 1667586 h 3658418"/>
              <a:gd name="connsiteX8" fmla="*/ 2374710 w 9164984"/>
              <a:gd name="connsiteY8" fmla="*/ 1801504 h 3658418"/>
              <a:gd name="connsiteX9" fmla="*/ 2497540 w 9164984"/>
              <a:gd name="connsiteY9" fmla="*/ 1856095 h 3658418"/>
              <a:gd name="connsiteX10" fmla="*/ 2538484 w 9164984"/>
              <a:gd name="connsiteY10" fmla="*/ 1869743 h 3658418"/>
              <a:gd name="connsiteX11" fmla="*/ 2579427 w 9164984"/>
              <a:gd name="connsiteY11" fmla="*/ 1883391 h 3658418"/>
              <a:gd name="connsiteX12" fmla="*/ 2647666 w 9164984"/>
              <a:gd name="connsiteY12" fmla="*/ 1897039 h 3658418"/>
              <a:gd name="connsiteX13" fmla="*/ 2809875 w 9164984"/>
              <a:gd name="connsiteY13" fmla="*/ 1955753 h 3658418"/>
              <a:gd name="connsiteX14" fmla="*/ 2851458 w 9164984"/>
              <a:gd name="connsiteY14" fmla="*/ 2047804 h 3658418"/>
              <a:gd name="connsiteX15" fmla="*/ 2781300 w 9164984"/>
              <a:gd name="connsiteY15" fmla="*/ 2502517 h 3658418"/>
              <a:gd name="connsiteX16" fmla="*/ 2524125 w 9164984"/>
              <a:gd name="connsiteY16" fmla="*/ 2926378 h 3658418"/>
              <a:gd name="connsiteX17" fmla="*/ 2659039 w 9164984"/>
              <a:gd name="connsiteY17" fmla="*/ 3538893 h 3658418"/>
              <a:gd name="connsiteX18" fmla="*/ 2906973 w 9164984"/>
              <a:gd name="connsiteY18" fmla="*/ 3616657 h 3658418"/>
              <a:gd name="connsiteX19" fmla="*/ 3275463 w 9164984"/>
              <a:gd name="connsiteY19" fmla="*/ 3630304 h 3658418"/>
              <a:gd name="connsiteX20" fmla="*/ 3521122 w 9164984"/>
              <a:gd name="connsiteY20" fmla="*/ 3657600 h 3658418"/>
              <a:gd name="connsiteX21" fmla="*/ 4872251 w 9164984"/>
              <a:gd name="connsiteY21" fmla="*/ 3630304 h 3658418"/>
              <a:gd name="connsiteX22" fmla="*/ 4899546 w 9164984"/>
              <a:gd name="connsiteY22" fmla="*/ 3575713 h 3658418"/>
              <a:gd name="connsiteX23" fmla="*/ 4913194 w 9164984"/>
              <a:gd name="connsiteY23" fmla="*/ 3521122 h 3658418"/>
              <a:gd name="connsiteX24" fmla="*/ 4967785 w 9164984"/>
              <a:gd name="connsiteY24" fmla="*/ 3411940 h 3658418"/>
              <a:gd name="connsiteX25" fmla="*/ 4981433 w 9164984"/>
              <a:gd name="connsiteY25" fmla="*/ 3330054 h 3658418"/>
              <a:gd name="connsiteX26" fmla="*/ 5093814 w 9164984"/>
              <a:gd name="connsiteY26" fmla="*/ 3220872 h 3658418"/>
              <a:gd name="connsiteX27" fmla="*/ 5126511 w 9164984"/>
              <a:gd name="connsiteY27" fmla="*/ 3111690 h 3658418"/>
              <a:gd name="connsiteX28" fmla="*/ 5183022 w 9164984"/>
              <a:gd name="connsiteY28" fmla="*/ 3057098 h 3658418"/>
              <a:gd name="connsiteX29" fmla="*/ 5262704 w 9164984"/>
              <a:gd name="connsiteY29" fmla="*/ 2983813 h 3658418"/>
              <a:gd name="connsiteX30" fmla="*/ 5257303 w 9164984"/>
              <a:gd name="connsiteY30" fmla="*/ 2866669 h 3658418"/>
              <a:gd name="connsiteX31" fmla="*/ 5227732 w 9164984"/>
              <a:gd name="connsiteY31" fmla="*/ 2704816 h 3658418"/>
              <a:gd name="connsiteX32" fmla="*/ 5254388 w 9164984"/>
              <a:gd name="connsiteY32" fmla="*/ 2620370 h 3658418"/>
              <a:gd name="connsiteX33" fmla="*/ 5308979 w 9164984"/>
              <a:gd name="connsiteY33" fmla="*/ 2565779 h 3658418"/>
              <a:gd name="connsiteX34" fmla="*/ 5441974 w 9164984"/>
              <a:gd name="connsiteY34" fmla="*/ 2482613 h 3658418"/>
              <a:gd name="connsiteX35" fmla="*/ 5872162 w 9164984"/>
              <a:gd name="connsiteY35" fmla="*/ 2240578 h 3658418"/>
              <a:gd name="connsiteX36" fmla="*/ 6445511 w 9164984"/>
              <a:gd name="connsiteY36" fmla="*/ 2252165 h 3658418"/>
              <a:gd name="connsiteX37" fmla="*/ 6621652 w 9164984"/>
              <a:gd name="connsiteY37" fmla="*/ 2151228 h 3658418"/>
              <a:gd name="connsiteX38" fmla="*/ 6770853 w 9164984"/>
              <a:gd name="connsiteY38" fmla="*/ 2076308 h 3658418"/>
              <a:gd name="connsiteX39" fmla="*/ 6896882 w 9164984"/>
              <a:gd name="connsiteY39" fmla="*/ 1997904 h 3658418"/>
              <a:gd name="connsiteX40" fmla="*/ 7178722 w 9164984"/>
              <a:gd name="connsiteY40" fmla="*/ 2004301 h 3658418"/>
              <a:gd name="connsiteX41" fmla="*/ 7325081 w 9164984"/>
              <a:gd name="connsiteY41" fmla="*/ 1749828 h 3658418"/>
              <a:gd name="connsiteX42" fmla="*/ 7246961 w 9164984"/>
              <a:gd name="connsiteY42" fmla="*/ 1528549 h 3658418"/>
              <a:gd name="connsiteX43" fmla="*/ 7274257 w 9164984"/>
              <a:gd name="connsiteY43" fmla="*/ 1419367 h 3658418"/>
              <a:gd name="connsiteX44" fmla="*/ 7301552 w 9164984"/>
              <a:gd name="connsiteY44" fmla="*/ 1364776 h 3658418"/>
              <a:gd name="connsiteX45" fmla="*/ 7424382 w 9164984"/>
              <a:gd name="connsiteY45" fmla="*/ 1160060 h 3658418"/>
              <a:gd name="connsiteX46" fmla="*/ 7533564 w 9164984"/>
              <a:gd name="connsiteY46" fmla="*/ 1078173 h 3658418"/>
              <a:gd name="connsiteX47" fmla="*/ 7886486 w 9164984"/>
              <a:gd name="connsiteY47" fmla="*/ 1041353 h 3658418"/>
              <a:gd name="connsiteX48" fmla="*/ 7983940 w 9164984"/>
              <a:gd name="connsiteY48" fmla="*/ 941695 h 3658418"/>
              <a:gd name="connsiteX49" fmla="*/ 8024884 w 9164984"/>
              <a:gd name="connsiteY49" fmla="*/ 846161 h 3658418"/>
              <a:gd name="connsiteX50" fmla="*/ 8038531 w 9164984"/>
              <a:gd name="connsiteY50" fmla="*/ 709684 h 3658418"/>
              <a:gd name="connsiteX51" fmla="*/ 8052179 w 9164984"/>
              <a:gd name="connsiteY51" fmla="*/ 655092 h 3658418"/>
              <a:gd name="connsiteX52" fmla="*/ 8134066 w 9164984"/>
              <a:gd name="connsiteY52" fmla="*/ 627797 h 3658418"/>
              <a:gd name="connsiteX53" fmla="*/ 8188657 w 9164984"/>
              <a:gd name="connsiteY53" fmla="*/ 600501 h 3658418"/>
              <a:gd name="connsiteX54" fmla="*/ 8256896 w 9164984"/>
              <a:gd name="connsiteY54" fmla="*/ 573206 h 3658418"/>
              <a:gd name="connsiteX55" fmla="*/ 8352430 w 9164984"/>
              <a:gd name="connsiteY55" fmla="*/ 491319 h 3658418"/>
              <a:gd name="connsiteX56" fmla="*/ 8393373 w 9164984"/>
              <a:gd name="connsiteY56" fmla="*/ 464024 h 3658418"/>
              <a:gd name="connsiteX57" fmla="*/ 8420669 w 9164984"/>
              <a:gd name="connsiteY57" fmla="*/ 409433 h 3658418"/>
              <a:gd name="connsiteX58" fmla="*/ 8488907 w 9164984"/>
              <a:gd name="connsiteY58" fmla="*/ 354842 h 3658418"/>
              <a:gd name="connsiteX59" fmla="*/ 8529851 w 9164984"/>
              <a:gd name="connsiteY59" fmla="*/ 327546 h 3658418"/>
              <a:gd name="connsiteX60" fmla="*/ 8742813 w 9164984"/>
              <a:gd name="connsiteY60" fmla="*/ 166901 h 3658418"/>
              <a:gd name="connsiteX61" fmla="*/ 8993875 w 9164984"/>
              <a:gd name="connsiteY61" fmla="*/ 136478 h 3658418"/>
              <a:gd name="connsiteX62" fmla="*/ 9116704 w 9164984"/>
              <a:gd name="connsiteY62" fmla="*/ 54591 h 3658418"/>
              <a:gd name="connsiteX63" fmla="*/ 9157648 w 9164984"/>
              <a:gd name="connsiteY63" fmla="*/ 27295 h 3658418"/>
              <a:gd name="connsiteX64" fmla="*/ 9144000 w 9164984"/>
              <a:gd name="connsiteY64" fmla="*/ 0 h 3658418"/>
              <a:gd name="connsiteX0" fmla="*/ 0 w 9144000"/>
              <a:gd name="connsiteY0" fmla="*/ 1392072 h 3658418"/>
              <a:gd name="connsiteX1" fmla="*/ 1009934 w 9144000"/>
              <a:gd name="connsiteY1" fmla="*/ 1405719 h 3658418"/>
              <a:gd name="connsiteX2" fmla="*/ 1269242 w 9144000"/>
              <a:gd name="connsiteY2" fmla="*/ 1419367 h 3658418"/>
              <a:gd name="connsiteX3" fmla="*/ 1392072 w 9144000"/>
              <a:gd name="connsiteY3" fmla="*/ 1487606 h 3658418"/>
              <a:gd name="connsiteX4" fmla="*/ 1473958 w 9144000"/>
              <a:gd name="connsiteY4" fmla="*/ 1542197 h 3658418"/>
              <a:gd name="connsiteX5" fmla="*/ 1801504 w 9144000"/>
              <a:gd name="connsiteY5" fmla="*/ 1555845 h 3658418"/>
              <a:gd name="connsiteX6" fmla="*/ 1965278 w 9144000"/>
              <a:gd name="connsiteY6" fmla="*/ 1631404 h 3658418"/>
              <a:gd name="connsiteX7" fmla="*/ 2092230 w 9144000"/>
              <a:gd name="connsiteY7" fmla="*/ 1667586 h 3658418"/>
              <a:gd name="connsiteX8" fmla="*/ 2374710 w 9144000"/>
              <a:gd name="connsiteY8" fmla="*/ 1801504 h 3658418"/>
              <a:gd name="connsiteX9" fmla="*/ 2497540 w 9144000"/>
              <a:gd name="connsiteY9" fmla="*/ 1856095 h 3658418"/>
              <a:gd name="connsiteX10" fmla="*/ 2538484 w 9144000"/>
              <a:gd name="connsiteY10" fmla="*/ 1869743 h 3658418"/>
              <a:gd name="connsiteX11" fmla="*/ 2579427 w 9144000"/>
              <a:gd name="connsiteY11" fmla="*/ 1883391 h 3658418"/>
              <a:gd name="connsiteX12" fmla="*/ 2647666 w 9144000"/>
              <a:gd name="connsiteY12" fmla="*/ 1897039 h 3658418"/>
              <a:gd name="connsiteX13" fmla="*/ 2809875 w 9144000"/>
              <a:gd name="connsiteY13" fmla="*/ 1955753 h 3658418"/>
              <a:gd name="connsiteX14" fmla="*/ 2851458 w 9144000"/>
              <a:gd name="connsiteY14" fmla="*/ 2047804 h 3658418"/>
              <a:gd name="connsiteX15" fmla="*/ 2781300 w 9144000"/>
              <a:gd name="connsiteY15" fmla="*/ 2502517 h 3658418"/>
              <a:gd name="connsiteX16" fmla="*/ 2524125 w 9144000"/>
              <a:gd name="connsiteY16" fmla="*/ 2926378 h 3658418"/>
              <a:gd name="connsiteX17" fmla="*/ 2659039 w 9144000"/>
              <a:gd name="connsiteY17" fmla="*/ 3538893 h 3658418"/>
              <a:gd name="connsiteX18" fmla="*/ 2906973 w 9144000"/>
              <a:gd name="connsiteY18" fmla="*/ 3616657 h 3658418"/>
              <a:gd name="connsiteX19" fmla="*/ 3275463 w 9144000"/>
              <a:gd name="connsiteY19" fmla="*/ 3630304 h 3658418"/>
              <a:gd name="connsiteX20" fmla="*/ 3521122 w 9144000"/>
              <a:gd name="connsiteY20" fmla="*/ 3657600 h 3658418"/>
              <a:gd name="connsiteX21" fmla="*/ 4872251 w 9144000"/>
              <a:gd name="connsiteY21" fmla="*/ 3630304 h 3658418"/>
              <a:gd name="connsiteX22" fmla="*/ 4899546 w 9144000"/>
              <a:gd name="connsiteY22" fmla="*/ 3575713 h 3658418"/>
              <a:gd name="connsiteX23" fmla="*/ 4913194 w 9144000"/>
              <a:gd name="connsiteY23" fmla="*/ 3521122 h 3658418"/>
              <a:gd name="connsiteX24" fmla="*/ 4967785 w 9144000"/>
              <a:gd name="connsiteY24" fmla="*/ 3411940 h 3658418"/>
              <a:gd name="connsiteX25" fmla="*/ 4981433 w 9144000"/>
              <a:gd name="connsiteY25" fmla="*/ 3330054 h 3658418"/>
              <a:gd name="connsiteX26" fmla="*/ 5093814 w 9144000"/>
              <a:gd name="connsiteY26" fmla="*/ 3220872 h 3658418"/>
              <a:gd name="connsiteX27" fmla="*/ 5126511 w 9144000"/>
              <a:gd name="connsiteY27" fmla="*/ 3111690 h 3658418"/>
              <a:gd name="connsiteX28" fmla="*/ 5183022 w 9144000"/>
              <a:gd name="connsiteY28" fmla="*/ 3057098 h 3658418"/>
              <a:gd name="connsiteX29" fmla="*/ 5262704 w 9144000"/>
              <a:gd name="connsiteY29" fmla="*/ 2983813 h 3658418"/>
              <a:gd name="connsiteX30" fmla="*/ 5257303 w 9144000"/>
              <a:gd name="connsiteY30" fmla="*/ 2866669 h 3658418"/>
              <a:gd name="connsiteX31" fmla="*/ 5227732 w 9144000"/>
              <a:gd name="connsiteY31" fmla="*/ 2704816 h 3658418"/>
              <a:gd name="connsiteX32" fmla="*/ 5254388 w 9144000"/>
              <a:gd name="connsiteY32" fmla="*/ 2620370 h 3658418"/>
              <a:gd name="connsiteX33" fmla="*/ 5308979 w 9144000"/>
              <a:gd name="connsiteY33" fmla="*/ 2565779 h 3658418"/>
              <a:gd name="connsiteX34" fmla="*/ 5441974 w 9144000"/>
              <a:gd name="connsiteY34" fmla="*/ 2482613 h 3658418"/>
              <a:gd name="connsiteX35" fmla="*/ 5872162 w 9144000"/>
              <a:gd name="connsiteY35" fmla="*/ 2240578 h 3658418"/>
              <a:gd name="connsiteX36" fmla="*/ 6445511 w 9144000"/>
              <a:gd name="connsiteY36" fmla="*/ 2252165 h 3658418"/>
              <a:gd name="connsiteX37" fmla="*/ 6621652 w 9144000"/>
              <a:gd name="connsiteY37" fmla="*/ 2151228 h 3658418"/>
              <a:gd name="connsiteX38" fmla="*/ 6770853 w 9144000"/>
              <a:gd name="connsiteY38" fmla="*/ 2076308 h 3658418"/>
              <a:gd name="connsiteX39" fmla="*/ 6896882 w 9144000"/>
              <a:gd name="connsiteY39" fmla="*/ 1997904 h 3658418"/>
              <a:gd name="connsiteX40" fmla="*/ 7178722 w 9144000"/>
              <a:gd name="connsiteY40" fmla="*/ 2004301 h 3658418"/>
              <a:gd name="connsiteX41" fmla="*/ 7325081 w 9144000"/>
              <a:gd name="connsiteY41" fmla="*/ 1749828 h 3658418"/>
              <a:gd name="connsiteX42" fmla="*/ 7246961 w 9144000"/>
              <a:gd name="connsiteY42" fmla="*/ 1528549 h 3658418"/>
              <a:gd name="connsiteX43" fmla="*/ 7274257 w 9144000"/>
              <a:gd name="connsiteY43" fmla="*/ 1419367 h 3658418"/>
              <a:gd name="connsiteX44" fmla="*/ 7301552 w 9144000"/>
              <a:gd name="connsiteY44" fmla="*/ 1364776 h 3658418"/>
              <a:gd name="connsiteX45" fmla="*/ 7424382 w 9144000"/>
              <a:gd name="connsiteY45" fmla="*/ 1160060 h 3658418"/>
              <a:gd name="connsiteX46" fmla="*/ 7533564 w 9144000"/>
              <a:gd name="connsiteY46" fmla="*/ 1078173 h 3658418"/>
              <a:gd name="connsiteX47" fmla="*/ 7886486 w 9144000"/>
              <a:gd name="connsiteY47" fmla="*/ 1041353 h 3658418"/>
              <a:gd name="connsiteX48" fmla="*/ 7983940 w 9144000"/>
              <a:gd name="connsiteY48" fmla="*/ 941695 h 3658418"/>
              <a:gd name="connsiteX49" fmla="*/ 8024884 w 9144000"/>
              <a:gd name="connsiteY49" fmla="*/ 846161 h 3658418"/>
              <a:gd name="connsiteX50" fmla="*/ 8038531 w 9144000"/>
              <a:gd name="connsiteY50" fmla="*/ 709684 h 3658418"/>
              <a:gd name="connsiteX51" fmla="*/ 8052179 w 9144000"/>
              <a:gd name="connsiteY51" fmla="*/ 655092 h 3658418"/>
              <a:gd name="connsiteX52" fmla="*/ 8134066 w 9144000"/>
              <a:gd name="connsiteY52" fmla="*/ 627797 h 3658418"/>
              <a:gd name="connsiteX53" fmla="*/ 8188657 w 9144000"/>
              <a:gd name="connsiteY53" fmla="*/ 600501 h 3658418"/>
              <a:gd name="connsiteX54" fmla="*/ 8256896 w 9144000"/>
              <a:gd name="connsiteY54" fmla="*/ 573206 h 3658418"/>
              <a:gd name="connsiteX55" fmla="*/ 8352430 w 9144000"/>
              <a:gd name="connsiteY55" fmla="*/ 491319 h 3658418"/>
              <a:gd name="connsiteX56" fmla="*/ 8393373 w 9144000"/>
              <a:gd name="connsiteY56" fmla="*/ 464024 h 3658418"/>
              <a:gd name="connsiteX57" fmla="*/ 8420669 w 9144000"/>
              <a:gd name="connsiteY57" fmla="*/ 409433 h 3658418"/>
              <a:gd name="connsiteX58" fmla="*/ 8488907 w 9144000"/>
              <a:gd name="connsiteY58" fmla="*/ 354842 h 3658418"/>
              <a:gd name="connsiteX59" fmla="*/ 8529851 w 9144000"/>
              <a:gd name="connsiteY59" fmla="*/ 327546 h 3658418"/>
              <a:gd name="connsiteX60" fmla="*/ 8742813 w 9144000"/>
              <a:gd name="connsiteY60" fmla="*/ 166901 h 3658418"/>
              <a:gd name="connsiteX61" fmla="*/ 8993875 w 9144000"/>
              <a:gd name="connsiteY61" fmla="*/ 136478 h 3658418"/>
              <a:gd name="connsiteX62" fmla="*/ 9116704 w 9144000"/>
              <a:gd name="connsiteY62" fmla="*/ 54591 h 3658418"/>
              <a:gd name="connsiteX63" fmla="*/ 9144000 w 9144000"/>
              <a:gd name="connsiteY63" fmla="*/ 0 h 365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144000" h="3658418">
                <a:moveTo>
                  <a:pt x="0" y="1392072"/>
                </a:moveTo>
                <a:lnTo>
                  <a:pt x="1009934" y="1405719"/>
                </a:lnTo>
                <a:cubicBezTo>
                  <a:pt x="1096470" y="1407580"/>
                  <a:pt x="1183042" y="1411530"/>
                  <a:pt x="1269242" y="1419367"/>
                </a:cubicBezTo>
                <a:cubicBezTo>
                  <a:pt x="1306997" y="1422799"/>
                  <a:pt x="1376454" y="1471988"/>
                  <a:pt x="1392072" y="1487606"/>
                </a:cubicBezTo>
                <a:cubicBezTo>
                  <a:pt x="1420928" y="1516462"/>
                  <a:pt x="1431296" y="1539037"/>
                  <a:pt x="1473958" y="1542197"/>
                </a:cubicBezTo>
                <a:cubicBezTo>
                  <a:pt x="1582936" y="1550270"/>
                  <a:pt x="1692396" y="1549784"/>
                  <a:pt x="1801504" y="1555845"/>
                </a:cubicBezTo>
                <a:cubicBezTo>
                  <a:pt x="1856200" y="1558884"/>
                  <a:pt x="1910687" y="1626855"/>
                  <a:pt x="1965278" y="1631404"/>
                </a:cubicBezTo>
                <a:cubicBezTo>
                  <a:pt x="1995796" y="1639034"/>
                  <a:pt x="2072292" y="1654294"/>
                  <a:pt x="2092230" y="1667586"/>
                </a:cubicBezTo>
                <a:cubicBezTo>
                  <a:pt x="2160469" y="1695936"/>
                  <a:pt x="2307158" y="1770086"/>
                  <a:pt x="2374710" y="1801504"/>
                </a:cubicBezTo>
                <a:cubicBezTo>
                  <a:pt x="2439593" y="1844760"/>
                  <a:pt x="2400093" y="1823613"/>
                  <a:pt x="2497540" y="1856095"/>
                </a:cubicBezTo>
                <a:lnTo>
                  <a:pt x="2538484" y="1869743"/>
                </a:lnTo>
                <a:cubicBezTo>
                  <a:pt x="2552132" y="1874292"/>
                  <a:pt x="2565320" y="1880570"/>
                  <a:pt x="2579427" y="1883391"/>
                </a:cubicBezTo>
                <a:lnTo>
                  <a:pt x="2647666" y="1897039"/>
                </a:lnTo>
                <a:cubicBezTo>
                  <a:pt x="2699286" y="1927316"/>
                  <a:pt x="2691469" y="1866950"/>
                  <a:pt x="2809875" y="1955753"/>
                </a:cubicBezTo>
                <a:cubicBezTo>
                  <a:pt x="2829474" y="1970452"/>
                  <a:pt x="2842359" y="2025058"/>
                  <a:pt x="2851458" y="2047804"/>
                </a:cubicBezTo>
                <a:cubicBezTo>
                  <a:pt x="2856220" y="2169887"/>
                  <a:pt x="2830833" y="2252415"/>
                  <a:pt x="2781300" y="2502517"/>
                </a:cubicBezTo>
                <a:cubicBezTo>
                  <a:pt x="2721983" y="2638627"/>
                  <a:pt x="2544502" y="2753649"/>
                  <a:pt x="2524125" y="2926378"/>
                </a:cubicBezTo>
                <a:cubicBezTo>
                  <a:pt x="2503748" y="3099107"/>
                  <a:pt x="2642856" y="3413528"/>
                  <a:pt x="2659039" y="3538893"/>
                </a:cubicBezTo>
                <a:cubicBezTo>
                  <a:pt x="2660064" y="3592173"/>
                  <a:pt x="2854883" y="3614728"/>
                  <a:pt x="2906973" y="3616657"/>
                </a:cubicBezTo>
                <a:lnTo>
                  <a:pt x="3275463" y="3630304"/>
                </a:lnTo>
                <a:cubicBezTo>
                  <a:pt x="3360576" y="3644490"/>
                  <a:pt x="3430353" y="3658418"/>
                  <a:pt x="3521122" y="3657600"/>
                </a:cubicBezTo>
                <a:cubicBezTo>
                  <a:pt x="3971572" y="3653542"/>
                  <a:pt x="4421875" y="3639403"/>
                  <a:pt x="4872251" y="3630304"/>
                </a:cubicBezTo>
                <a:cubicBezTo>
                  <a:pt x="4881349" y="3612107"/>
                  <a:pt x="4892403" y="3594762"/>
                  <a:pt x="4899546" y="3575713"/>
                </a:cubicBezTo>
                <a:cubicBezTo>
                  <a:pt x="4906132" y="3558150"/>
                  <a:pt x="4905980" y="3538436"/>
                  <a:pt x="4913194" y="3521122"/>
                </a:cubicBezTo>
                <a:cubicBezTo>
                  <a:pt x="4928844" y="3483562"/>
                  <a:pt x="4967785" y="3411940"/>
                  <a:pt x="4967785" y="3411940"/>
                </a:cubicBezTo>
                <a:cubicBezTo>
                  <a:pt x="4972334" y="3384645"/>
                  <a:pt x="4975430" y="3357067"/>
                  <a:pt x="4981433" y="3330054"/>
                </a:cubicBezTo>
                <a:cubicBezTo>
                  <a:pt x="4986782" y="3305985"/>
                  <a:pt x="5088501" y="3234155"/>
                  <a:pt x="5093814" y="3220872"/>
                </a:cubicBezTo>
                <a:cubicBezTo>
                  <a:pt x="5098363" y="3184478"/>
                  <a:pt x="5120481" y="3147868"/>
                  <a:pt x="5126511" y="3111690"/>
                </a:cubicBezTo>
                <a:cubicBezTo>
                  <a:pt x="5129595" y="3093188"/>
                  <a:pt x="5179565" y="3075534"/>
                  <a:pt x="5183022" y="3057098"/>
                </a:cubicBezTo>
                <a:cubicBezTo>
                  <a:pt x="5193221" y="3002702"/>
                  <a:pt x="5245202" y="3036317"/>
                  <a:pt x="5262704" y="2983813"/>
                </a:cubicBezTo>
                <a:cubicBezTo>
                  <a:pt x="5267253" y="2970165"/>
                  <a:pt x="5250869" y="2879536"/>
                  <a:pt x="5257303" y="2866669"/>
                </a:cubicBezTo>
                <a:cubicBezTo>
                  <a:pt x="5249093" y="2810645"/>
                  <a:pt x="5228218" y="2745866"/>
                  <a:pt x="5227732" y="2704816"/>
                </a:cubicBezTo>
                <a:cubicBezTo>
                  <a:pt x="5238233" y="2692215"/>
                  <a:pt x="5241934" y="2631045"/>
                  <a:pt x="5254388" y="2620370"/>
                </a:cubicBezTo>
                <a:cubicBezTo>
                  <a:pt x="5273927" y="2603622"/>
                  <a:pt x="5289440" y="2582527"/>
                  <a:pt x="5308979" y="2565779"/>
                </a:cubicBezTo>
                <a:cubicBezTo>
                  <a:pt x="5344752" y="2535117"/>
                  <a:pt x="5396673" y="2500733"/>
                  <a:pt x="5441974" y="2482613"/>
                </a:cubicBezTo>
                <a:cubicBezTo>
                  <a:pt x="5547744" y="2449844"/>
                  <a:pt x="5704906" y="2278986"/>
                  <a:pt x="5872162" y="2240578"/>
                </a:cubicBezTo>
                <a:cubicBezTo>
                  <a:pt x="6039418" y="2202170"/>
                  <a:pt x="6307896" y="2269438"/>
                  <a:pt x="6445511" y="2252165"/>
                </a:cubicBezTo>
                <a:lnTo>
                  <a:pt x="6621652" y="2151228"/>
                </a:lnTo>
                <a:lnTo>
                  <a:pt x="6770853" y="2076308"/>
                </a:lnTo>
                <a:cubicBezTo>
                  <a:pt x="6789050" y="2058111"/>
                  <a:pt x="6873228" y="2008041"/>
                  <a:pt x="6896882" y="1997904"/>
                </a:cubicBezTo>
                <a:cubicBezTo>
                  <a:pt x="6964860" y="1993047"/>
                  <a:pt x="7129474" y="2005190"/>
                  <a:pt x="7178722" y="2004301"/>
                </a:cubicBezTo>
                <a:cubicBezTo>
                  <a:pt x="7271520" y="1967718"/>
                  <a:pt x="7313708" y="1836264"/>
                  <a:pt x="7325081" y="1749828"/>
                </a:cubicBezTo>
                <a:cubicBezTo>
                  <a:pt x="7327739" y="1727238"/>
                  <a:pt x="7238212" y="1549545"/>
                  <a:pt x="7246961" y="1528549"/>
                </a:cubicBezTo>
                <a:cubicBezTo>
                  <a:pt x="7261390" y="1493921"/>
                  <a:pt x="7257480" y="1452921"/>
                  <a:pt x="7274257" y="1419367"/>
                </a:cubicBezTo>
                <a:cubicBezTo>
                  <a:pt x="7283355" y="1401170"/>
                  <a:pt x="7291458" y="1382440"/>
                  <a:pt x="7301552" y="1364776"/>
                </a:cubicBezTo>
                <a:cubicBezTo>
                  <a:pt x="7326573" y="1321558"/>
                  <a:pt x="7394812" y="1198729"/>
                  <a:pt x="7424382" y="1160060"/>
                </a:cubicBezTo>
                <a:cubicBezTo>
                  <a:pt x="7463051" y="1112293"/>
                  <a:pt x="7456547" y="1097957"/>
                  <a:pt x="7533564" y="1078173"/>
                </a:cubicBezTo>
                <a:cubicBezTo>
                  <a:pt x="7663673" y="1054517"/>
                  <a:pt x="7754558" y="1050451"/>
                  <a:pt x="7886486" y="1041353"/>
                </a:cubicBezTo>
                <a:cubicBezTo>
                  <a:pt x="7904683" y="1004959"/>
                  <a:pt x="7971072" y="980297"/>
                  <a:pt x="7983940" y="941695"/>
                </a:cubicBezTo>
                <a:cubicBezTo>
                  <a:pt x="8004022" y="881451"/>
                  <a:pt x="7991154" y="913619"/>
                  <a:pt x="8024884" y="846161"/>
                </a:cubicBezTo>
                <a:cubicBezTo>
                  <a:pt x="8029433" y="800669"/>
                  <a:pt x="8032065" y="754944"/>
                  <a:pt x="8038531" y="709684"/>
                </a:cubicBezTo>
                <a:cubicBezTo>
                  <a:pt x="8041184" y="691115"/>
                  <a:pt x="8037937" y="667299"/>
                  <a:pt x="8052179" y="655092"/>
                </a:cubicBezTo>
                <a:cubicBezTo>
                  <a:pt x="8074024" y="636367"/>
                  <a:pt x="8107352" y="638483"/>
                  <a:pt x="8134066" y="627797"/>
                </a:cubicBezTo>
                <a:cubicBezTo>
                  <a:pt x="8152956" y="620241"/>
                  <a:pt x="8170066" y="608764"/>
                  <a:pt x="8188657" y="600501"/>
                </a:cubicBezTo>
                <a:cubicBezTo>
                  <a:pt x="8211044" y="590551"/>
                  <a:pt x="8234984" y="584162"/>
                  <a:pt x="8256896" y="573206"/>
                </a:cubicBezTo>
                <a:cubicBezTo>
                  <a:pt x="8307025" y="548142"/>
                  <a:pt x="8305423" y="531610"/>
                  <a:pt x="8352430" y="491319"/>
                </a:cubicBezTo>
                <a:cubicBezTo>
                  <a:pt x="8364884" y="480644"/>
                  <a:pt x="8379725" y="473122"/>
                  <a:pt x="8393373" y="464024"/>
                </a:cubicBezTo>
                <a:cubicBezTo>
                  <a:pt x="8402472" y="445827"/>
                  <a:pt x="8407272" y="424744"/>
                  <a:pt x="8420669" y="409433"/>
                </a:cubicBezTo>
                <a:cubicBezTo>
                  <a:pt x="8439851" y="387511"/>
                  <a:pt x="8465604" y="372320"/>
                  <a:pt x="8488907" y="354842"/>
                </a:cubicBezTo>
                <a:cubicBezTo>
                  <a:pt x="8502029" y="345000"/>
                  <a:pt x="8513767" y="330763"/>
                  <a:pt x="8529851" y="327546"/>
                </a:cubicBezTo>
                <a:cubicBezTo>
                  <a:pt x="8606209" y="312274"/>
                  <a:pt x="8665476" y="175999"/>
                  <a:pt x="8742813" y="166901"/>
                </a:cubicBezTo>
                <a:cubicBezTo>
                  <a:pt x="8820150" y="135056"/>
                  <a:pt x="8938384" y="150647"/>
                  <a:pt x="8993875" y="136478"/>
                </a:cubicBezTo>
                <a:lnTo>
                  <a:pt x="9116704" y="54591"/>
                </a:lnTo>
                <a:cubicBezTo>
                  <a:pt x="9141725" y="31845"/>
                  <a:pt x="9138313" y="11373"/>
                  <a:pt x="9144000" y="0"/>
                </a:cubicBezTo>
              </a:path>
            </a:pathLst>
          </a:cu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55</a:t>
            </a:fld>
            <a:r>
              <a:rPr lang="en-US" dirty="0" smtClean="0"/>
              <a:t> / 103</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4132" name="Picture 7" descr="npo000067"/>
          <p:cNvPicPr>
            <a:picLocks noChangeAspect="1" noChangeArrowheads="1"/>
          </p:cNvPicPr>
          <p:nvPr/>
        </p:nvPicPr>
        <p:blipFill>
          <a:blip r:embed="rId3"/>
          <a:srcRect/>
          <a:stretch>
            <a:fillRect/>
          </a:stretch>
        </p:blipFill>
        <p:spPr bwMode="auto">
          <a:xfrm>
            <a:off x="0" y="0"/>
            <a:ext cx="9144000" cy="6858000"/>
          </a:xfrm>
          <a:prstGeom prst="rect">
            <a:avLst/>
          </a:prstGeom>
          <a:noFill/>
          <a:ln w="12700" algn="ctr">
            <a:noFill/>
            <a:miter lim="800000"/>
            <a:headEnd/>
            <a:tailEnd/>
          </a:ln>
          <a:effectLst/>
        </p:spPr>
      </p:pic>
      <p:sp>
        <p:nvSpPr>
          <p:cNvPr id="1584131" name="Rectangle 3"/>
          <p:cNvSpPr>
            <a:spLocks noGrp="1" noChangeArrowheads="1"/>
          </p:cNvSpPr>
          <p:nvPr>
            <p:ph type="title"/>
          </p:nvPr>
        </p:nvSpPr>
        <p:spPr>
          <a:xfrm>
            <a:off x="228600" y="669925"/>
            <a:ext cx="8686800" cy="854075"/>
          </a:xfrm>
          <a:effectLst>
            <a:outerShdw dist="35921" dir="2700000" algn="ctr" rotWithShape="0">
              <a:schemeClr val="tx1">
                <a:alpha val="50000"/>
              </a:schemeClr>
            </a:outerShdw>
          </a:effectLst>
        </p:spPr>
        <p:txBody>
          <a:bodyPr/>
          <a:lstStyle/>
          <a:p>
            <a:r>
              <a:rPr lang="en-US">
                <a:solidFill>
                  <a:srgbClr val="FFCC00"/>
                </a:solidFill>
                <a:effectLst/>
              </a:rPr>
              <a:t>Nonconformity</a:t>
            </a:r>
          </a:p>
        </p:txBody>
      </p:sp>
      <p:sp>
        <p:nvSpPr>
          <p:cNvPr id="5" name="Slide Number Placeholder 4"/>
          <p:cNvSpPr>
            <a:spLocks noGrp="1"/>
          </p:cNvSpPr>
          <p:nvPr>
            <p:ph type="sldNum" sz="quarter" idx="4"/>
          </p:nvPr>
        </p:nvSpPr>
        <p:spPr/>
        <p:txBody>
          <a:bodyPr/>
          <a:lstStyle/>
          <a:p>
            <a:pPr>
              <a:defRPr/>
            </a:pPr>
            <a:fld id="{65D50A4A-4502-4CD8-BD79-CAF033D20170}" type="slidenum">
              <a:rPr lang="en-US" smtClean="0"/>
              <a:pPr>
                <a:defRPr/>
              </a:pPr>
              <a:t>56</a:t>
            </a:fld>
            <a:r>
              <a:rPr lang="en-US" dirty="0" smtClean="0"/>
              <a:t> / 103</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mtClean="0"/>
              <a:t>Several unconformities are </a:t>
            </a:r>
            <a:br>
              <a:rPr lang="en-US" smtClean="0"/>
            </a:br>
            <a:r>
              <a:rPr lang="en-US" smtClean="0"/>
              <a:t>present in the Grand Canyon</a:t>
            </a:r>
          </a:p>
        </p:txBody>
      </p:sp>
      <p:pic>
        <p:nvPicPr>
          <p:cNvPr id="41987" name="Picture 3" descr="grand canyon - unconform"/>
          <p:cNvPicPr>
            <a:picLocks noGrp="1" noChangeAspect="1" noChangeArrowheads="1"/>
          </p:cNvPicPr>
          <p:nvPr>
            <p:ph idx="1"/>
          </p:nvPr>
        </p:nvPicPr>
        <p:blipFill>
          <a:blip r:embed="rId3"/>
          <a:srcRect/>
          <a:stretch>
            <a:fillRect/>
          </a:stretch>
        </p:blipFill>
        <p:spPr>
          <a:xfrm>
            <a:off x="1219200" y="1616075"/>
            <a:ext cx="6705600" cy="5241925"/>
          </a:xfrm>
          <a:noFill/>
        </p:spPr>
      </p:pic>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57</a:t>
            </a:fld>
            <a:r>
              <a:rPr lang="en-US" dirty="0" smtClean="0"/>
              <a:t> / 103</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3"/>
          <a:srcRect/>
          <a:stretch>
            <a:fillRect/>
          </a:stretch>
        </p:blipFill>
        <p:spPr bwMode="auto">
          <a:xfrm>
            <a:off x="1262063" y="0"/>
            <a:ext cx="6618287" cy="6858000"/>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58</a:t>
            </a:fld>
            <a:r>
              <a:rPr lang="en-US" dirty="0" smtClean="0"/>
              <a:t> / 103</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smtClean="0"/>
              <a:t>Fossils: evidence of past life  </a:t>
            </a:r>
          </a:p>
        </p:txBody>
      </p:sp>
      <p:pic>
        <p:nvPicPr>
          <p:cNvPr id="44036" name="Picture 4" descr="WICHG30320b"/>
          <p:cNvPicPr>
            <a:picLocks noGrp="1" noChangeAspect="1" noChangeArrowheads="1"/>
          </p:cNvPicPr>
          <p:nvPr>
            <p:ph sz="half" idx="1"/>
          </p:nvPr>
        </p:nvPicPr>
        <p:blipFill>
          <a:blip r:embed="rId3"/>
          <a:stretch>
            <a:fillRect/>
          </a:stretch>
        </p:blipFill>
        <p:spPr>
          <a:xfrm>
            <a:off x="667293" y="1600200"/>
            <a:ext cx="3618413" cy="4525963"/>
          </a:xfrm>
        </p:spPr>
      </p:pic>
      <p:sp>
        <p:nvSpPr>
          <p:cNvPr id="44035" name="Rectangle 3"/>
          <p:cNvSpPr>
            <a:spLocks noGrp="1" noChangeArrowheads="1"/>
          </p:cNvSpPr>
          <p:nvPr>
            <p:ph sz="half" idx="2"/>
          </p:nvPr>
        </p:nvSpPr>
        <p:spPr/>
        <p:txBody>
          <a:bodyPr/>
          <a:lstStyle/>
          <a:p>
            <a:pPr eaLnBrk="1" hangingPunct="1"/>
            <a:r>
              <a:rPr lang="en-US" sz="2800" dirty="0" smtClean="0"/>
              <a:t>Types of fossils </a:t>
            </a:r>
          </a:p>
          <a:p>
            <a:pPr lvl="1" eaLnBrk="1" hangingPunct="1"/>
            <a:r>
              <a:rPr lang="en-US" sz="2400" b="1" dirty="0" smtClean="0">
                <a:solidFill>
                  <a:schemeClr val="hlink"/>
                </a:solidFill>
              </a:rPr>
              <a:t>Petrified</a:t>
            </a:r>
            <a:r>
              <a:rPr lang="en-US" sz="2400" dirty="0" smtClean="0"/>
              <a:t> – cavities and pores are filled with precipitated mineral matter </a:t>
            </a:r>
          </a:p>
        </p:txBody>
      </p:sp>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59</a:t>
            </a:fld>
            <a:r>
              <a:rPr lang="en-US" dirty="0" smtClean="0"/>
              <a:t> / 103</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Geologic Time</a:t>
            </a:r>
          </a:p>
        </p:txBody>
      </p:sp>
      <p:sp>
        <p:nvSpPr>
          <p:cNvPr id="8195" name="Rectangle 3"/>
          <p:cNvSpPr>
            <a:spLocks noGrp="1" noChangeArrowheads="1"/>
          </p:cNvSpPr>
          <p:nvPr>
            <p:ph sz="half" idx="1"/>
          </p:nvPr>
        </p:nvSpPr>
        <p:spPr>
          <a:xfrm>
            <a:off x="457200" y="1600200"/>
            <a:ext cx="5261212" cy="4525963"/>
          </a:xfrm>
        </p:spPr>
        <p:txBody>
          <a:bodyPr/>
          <a:lstStyle/>
          <a:p>
            <a:r>
              <a:rPr lang="en-US" sz="2400" dirty="0" smtClean="0"/>
              <a:t>Scientists began to find clues to an ancient Earth.</a:t>
            </a:r>
          </a:p>
          <a:p>
            <a:endParaRPr lang="en-US" sz="2400" dirty="0" smtClean="0"/>
          </a:p>
          <a:p>
            <a:r>
              <a:rPr lang="en-US" sz="2400" dirty="0" err="1" smtClean="0"/>
              <a:t>Nicolaus</a:t>
            </a:r>
            <a:r>
              <a:rPr lang="en-US" sz="2400" dirty="0" smtClean="0"/>
              <a:t> Steno (1638–1686) – Danish physician.</a:t>
            </a:r>
          </a:p>
          <a:p>
            <a:pPr lvl="1"/>
            <a:r>
              <a:rPr lang="en-US" sz="2000" dirty="0" smtClean="0"/>
              <a:t>Observed marine fossils high in the Apennines. </a:t>
            </a:r>
          </a:p>
          <a:p>
            <a:pPr lvl="1"/>
            <a:r>
              <a:rPr lang="en-US" sz="2000" dirty="0" smtClean="0"/>
              <a:t>Deduced that these were ancient animals in loose sediment.</a:t>
            </a:r>
          </a:p>
          <a:p>
            <a:pPr lvl="1"/>
            <a:r>
              <a:rPr lang="en-US" sz="2000" dirty="0" err="1" smtClean="0"/>
              <a:t>Lithification</a:t>
            </a:r>
            <a:r>
              <a:rPr lang="en-US" sz="2000" dirty="0" smtClean="0"/>
              <a:t> and uplift suggested long periods of time</a:t>
            </a:r>
            <a:r>
              <a:rPr lang="en-US" sz="2200" dirty="0" smtClean="0"/>
              <a:t>.</a:t>
            </a:r>
          </a:p>
        </p:txBody>
      </p:sp>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6</a:t>
            </a:fld>
            <a:r>
              <a:rPr lang="en-US" dirty="0" smtClean="0"/>
              <a:t> / 103</a:t>
            </a:r>
            <a:endParaRPr lang="en-US" dirty="0"/>
          </a:p>
        </p:txBody>
      </p:sp>
      <p:pic>
        <p:nvPicPr>
          <p:cNvPr id="8196" name="Picture 4"/>
          <p:cNvPicPr>
            <a:picLocks noGrp="1" noChangeAspect="1" noChangeArrowheads="1"/>
          </p:cNvPicPr>
          <p:nvPr>
            <p:ph sz="half" idx="2"/>
          </p:nvPr>
        </p:nvPicPr>
        <p:blipFill>
          <a:blip r:embed="rId3"/>
          <a:srcRect/>
          <a:stretch>
            <a:fillRect/>
          </a:stretch>
        </p:blipFill>
        <p:spPr bwMode="auto">
          <a:xfrm>
            <a:off x="5845589" y="1319853"/>
            <a:ext cx="2981325" cy="4495800"/>
          </a:xfrm>
          <a:prstGeom prst="rect">
            <a:avLst/>
          </a:prstGeom>
          <a:noFill/>
          <a:ln w="9525">
            <a:noFill/>
            <a:miter lim="800000"/>
            <a:headEnd/>
            <a:tailEnd/>
          </a:ln>
          <a:effectLst/>
        </p:spPr>
      </p:pic>
      <p:sp>
        <p:nvSpPr>
          <p:cNvPr id="10" name="TextBox 9"/>
          <p:cNvSpPr txBox="1"/>
          <p:nvPr/>
        </p:nvSpPr>
        <p:spPr>
          <a:xfrm>
            <a:off x="5854890" y="5838093"/>
            <a:ext cx="2979621" cy="954107"/>
          </a:xfrm>
          <a:prstGeom prst="rect">
            <a:avLst/>
          </a:prstGeom>
          <a:noFill/>
        </p:spPr>
        <p:txBody>
          <a:bodyPr wrap="square" rtlCol="0">
            <a:spAutoFit/>
          </a:bodyPr>
          <a:lstStyle/>
          <a:p>
            <a:pPr algn="ctr"/>
            <a:r>
              <a:rPr lang="en-US" sz="1400" dirty="0" smtClean="0"/>
              <a:t>Illustration from Steno's 1667 paper comparing the teeth of a shark head with a fossil tooth.  </a:t>
            </a:r>
          </a:p>
          <a:p>
            <a:pPr algn="ctr"/>
            <a:r>
              <a:rPr lang="en-US" sz="1400" dirty="0" smtClean="0">
                <a:hlinkClick r:id="rId4"/>
              </a:rPr>
              <a:t>Image source</a:t>
            </a:r>
            <a:endParaRPr lang="en-US" sz="14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Fossils: evidence of past life</a:t>
            </a:r>
            <a:endParaRPr lang="en-US" dirty="0"/>
          </a:p>
        </p:txBody>
      </p:sp>
      <p:sp>
        <p:nvSpPr>
          <p:cNvPr id="3" name="Content Placeholder 2"/>
          <p:cNvSpPr>
            <a:spLocks noGrp="1"/>
          </p:cNvSpPr>
          <p:nvPr>
            <p:ph idx="1"/>
          </p:nvPr>
        </p:nvSpPr>
        <p:spPr/>
        <p:txBody>
          <a:bodyPr/>
          <a:lstStyle/>
          <a:p>
            <a:pPr eaLnBrk="1" hangingPunct="1"/>
            <a:r>
              <a:rPr lang="en-US" sz="2800" dirty="0" smtClean="0"/>
              <a:t>Types of fossils</a:t>
            </a:r>
            <a:endParaRPr lang="en-US" sz="2800" dirty="0" smtClean="0">
              <a:solidFill>
                <a:schemeClr val="hlink"/>
              </a:solidFill>
            </a:endParaRPr>
          </a:p>
          <a:p>
            <a:pPr lvl="1" eaLnBrk="1" hangingPunct="1"/>
            <a:r>
              <a:rPr lang="en-US" sz="2400" b="1" dirty="0" smtClean="0">
                <a:solidFill>
                  <a:schemeClr val="hlink"/>
                </a:solidFill>
              </a:rPr>
              <a:t>Formed by replacement</a:t>
            </a:r>
            <a:r>
              <a:rPr lang="en-US" sz="2400" b="1" dirty="0" smtClean="0"/>
              <a:t> </a:t>
            </a:r>
            <a:r>
              <a:rPr lang="en-US" sz="2400" dirty="0" smtClean="0"/>
              <a:t>– cell material is removed and replaced with mineral matter</a:t>
            </a:r>
          </a:p>
          <a:p>
            <a:endParaRPr lang="en-US" dirty="0"/>
          </a:p>
        </p:txBody>
      </p:sp>
      <p:sp>
        <p:nvSpPr>
          <p:cNvPr id="4" name="Slide Number Placeholder 3"/>
          <p:cNvSpPr>
            <a:spLocks noGrp="1"/>
          </p:cNvSpPr>
          <p:nvPr>
            <p:ph type="sldNum" sz="quarter" idx="4"/>
          </p:nvPr>
        </p:nvSpPr>
        <p:spPr/>
        <p:txBody>
          <a:bodyPr/>
          <a:lstStyle/>
          <a:p>
            <a:pPr>
              <a:defRPr/>
            </a:pPr>
            <a:fld id="{65D50A4A-4502-4CD8-BD79-CAF033D20170}" type="slidenum">
              <a:rPr lang="en-US" smtClean="0"/>
              <a:pPr>
                <a:defRPr/>
              </a:pPr>
              <a:t>60</a:t>
            </a:fld>
            <a:r>
              <a:rPr lang="en-US" dirty="0" smtClean="0"/>
              <a:t> / 103</a:t>
            </a:r>
            <a:endParaRPr lang="en-US" dirty="0"/>
          </a:p>
        </p:txBody>
      </p:sp>
      <p:pic>
        <p:nvPicPr>
          <p:cNvPr id="5" name="Picture 4" descr="WICHG30316a"/>
          <p:cNvPicPr>
            <a:picLocks noChangeAspect="1" noChangeArrowheads="1"/>
          </p:cNvPicPr>
          <p:nvPr/>
        </p:nvPicPr>
        <p:blipFill>
          <a:blip r:embed="rId3"/>
          <a:stretch>
            <a:fillRect/>
          </a:stretch>
        </p:blipFill>
        <p:spPr bwMode="auto">
          <a:xfrm>
            <a:off x="1173706" y="2897046"/>
            <a:ext cx="6800313" cy="39115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dirty="0" smtClean="0"/>
              <a:t>Fossils: evidence of past life  </a:t>
            </a:r>
          </a:p>
        </p:txBody>
      </p:sp>
      <p:pic>
        <p:nvPicPr>
          <p:cNvPr id="46084" name="Picture 4" descr="WICHG30322a"/>
          <p:cNvPicPr>
            <a:picLocks noGrp="1" noChangeAspect="1" noChangeArrowheads="1"/>
          </p:cNvPicPr>
          <p:nvPr>
            <p:ph sz="half" idx="1"/>
          </p:nvPr>
        </p:nvPicPr>
        <p:blipFill>
          <a:blip r:embed="rId3"/>
          <a:stretch>
            <a:fillRect/>
          </a:stretch>
        </p:blipFill>
        <p:spPr>
          <a:xfrm>
            <a:off x="1282890" y="1244062"/>
            <a:ext cx="2524835" cy="5540210"/>
          </a:xfrm>
        </p:spPr>
      </p:pic>
      <p:sp>
        <p:nvSpPr>
          <p:cNvPr id="46083" name="Rectangle 3"/>
          <p:cNvSpPr>
            <a:spLocks noGrp="1" noChangeArrowheads="1"/>
          </p:cNvSpPr>
          <p:nvPr>
            <p:ph sz="half" idx="2"/>
          </p:nvPr>
        </p:nvSpPr>
        <p:spPr>
          <a:xfrm>
            <a:off x="3848669" y="1600200"/>
            <a:ext cx="4838131" cy="4525963"/>
          </a:xfrm>
        </p:spPr>
        <p:txBody>
          <a:bodyPr/>
          <a:lstStyle/>
          <a:p>
            <a:r>
              <a:rPr lang="en-US" sz="2400" dirty="0" smtClean="0"/>
              <a:t>Types of fossils </a:t>
            </a:r>
          </a:p>
          <a:p>
            <a:pPr lvl="1"/>
            <a:r>
              <a:rPr lang="en-US" sz="2000" b="1" dirty="0" smtClean="0">
                <a:solidFill>
                  <a:srgbClr val="C00000"/>
                </a:solidFill>
              </a:rPr>
              <a:t>Mold</a:t>
            </a:r>
            <a:r>
              <a:rPr lang="en-US" sz="2000" dirty="0" smtClean="0"/>
              <a:t> – shell or other structure is buried and then dissolved by underground water </a:t>
            </a:r>
          </a:p>
          <a:p>
            <a:pPr lvl="1"/>
            <a:r>
              <a:rPr lang="en-US" sz="2000" b="1" dirty="0" smtClean="0">
                <a:solidFill>
                  <a:srgbClr val="C00000"/>
                </a:solidFill>
              </a:rPr>
              <a:t>Cast</a:t>
            </a:r>
            <a:r>
              <a:rPr lang="en-US" sz="2000" dirty="0" smtClean="0"/>
              <a:t> – hollow space of a mold is filled with mineral matter </a:t>
            </a:r>
          </a:p>
        </p:txBody>
      </p:sp>
      <p:sp>
        <p:nvSpPr>
          <p:cNvPr id="9" name="Slide Number Placeholder 8"/>
          <p:cNvSpPr>
            <a:spLocks noGrp="1"/>
          </p:cNvSpPr>
          <p:nvPr>
            <p:ph type="sldNum" sz="quarter" idx="4"/>
          </p:nvPr>
        </p:nvSpPr>
        <p:spPr/>
        <p:txBody>
          <a:bodyPr/>
          <a:lstStyle/>
          <a:p>
            <a:fld id="{65D50A4A-4502-4CD8-BD79-CAF033D20170}" type="slidenum">
              <a:rPr lang="en-US" smtClean="0"/>
              <a:pPr/>
              <a:t>61</a:t>
            </a:fld>
            <a:r>
              <a:rPr lang="en-US" dirty="0" smtClean="0"/>
              <a:t> / 103</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smtClean="0"/>
              <a:t>Natural casts of shelled invertebrates</a:t>
            </a:r>
          </a:p>
        </p:txBody>
      </p:sp>
      <p:pic>
        <p:nvPicPr>
          <p:cNvPr id="47107" name="Picture 3" descr="FG18_10B"/>
          <p:cNvPicPr>
            <a:picLocks noGrp="1" noChangeAspect="1" noChangeArrowheads="1"/>
          </p:cNvPicPr>
          <p:nvPr>
            <p:ph idx="1"/>
          </p:nvPr>
        </p:nvPicPr>
        <p:blipFill>
          <a:blip r:embed="rId3"/>
          <a:srcRect/>
          <a:stretch>
            <a:fillRect/>
          </a:stretch>
        </p:blipFill>
        <p:spPr>
          <a:xfrm>
            <a:off x="1447800" y="1600200"/>
            <a:ext cx="6181725" cy="5087938"/>
          </a:xfrm>
          <a:noFill/>
        </p:spPr>
      </p:pic>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62</a:t>
            </a:fld>
            <a:r>
              <a:rPr lang="en-US" dirty="0" smtClean="0"/>
              <a:t> / 103</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Fossils: evidence of past life  </a:t>
            </a:r>
          </a:p>
        </p:txBody>
      </p:sp>
      <p:sp>
        <p:nvSpPr>
          <p:cNvPr id="48131" name="Rectangle 3"/>
          <p:cNvSpPr>
            <a:spLocks noGrp="1" noChangeArrowheads="1"/>
          </p:cNvSpPr>
          <p:nvPr>
            <p:ph idx="1"/>
          </p:nvPr>
        </p:nvSpPr>
        <p:spPr/>
        <p:txBody>
          <a:bodyPr/>
          <a:lstStyle/>
          <a:p>
            <a:r>
              <a:rPr lang="en-US" dirty="0" smtClean="0"/>
              <a:t>Types of fossils </a:t>
            </a:r>
          </a:p>
          <a:p>
            <a:pPr lvl="1"/>
            <a:r>
              <a:rPr lang="en-US" b="1" dirty="0" smtClean="0">
                <a:solidFill>
                  <a:srgbClr val="C00000"/>
                </a:solidFill>
              </a:rPr>
              <a:t>Carbonization</a:t>
            </a:r>
            <a:r>
              <a:rPr lang="en-US" dirty="0" smtClean="0"/>
              <a:t> – organic matter becomes a thin residue of carbon </a:t>
            </a:r>
          </a:p>
          <a:p>
            <a:pPr lvl="1"/>
            <a:r>
              <a:rPr lang="en-US" b="1" dirty="0" smtClean="0">
                <a:solidFill>
                  <a:srgbClr val="C00000"/>
                </a:solidFill>
              </a:rPr>
              <a:t>Impression</a:t>
            </a:r>
            <a:r>
              <a:rPr lang="en-US" dirty="0" smtClean="0"/>
              <a:t> – replica of the fossil's surface preserved in fine-grained sediment </a:t>
            </a:r>
          </a:p>
        </p:txBody>
      </p:sp>
      <p:sp>
        <p:nvSpPr>
          <p:cNvPr id="48132" name="Text Box 4"/>
          <p:cNvSpPr txBox="1">
            <a:spLocks noChangeArrowheads="1"/>
          </p:cNvSpPr>
          <p:nvPr/>
        </p:nvSpPr>
        <p:spPr bwMode="auto">
          <a:xfrm>
            <a:off x="5457404" y="4908550"/>
            <a:ext cx="3657600" cy="641350"/>
          </a:xfrm>
          <a:prstGeom prst="rect">
            <a:avLst/>
          </a:prstGeom>
          <a:noFill/>
          <a:ln w="9525">
            <a:noFill/>
            <a:miter lim="800000"/>
            <a:headEnd/>
            <a:tailEnd/>
          </a:ln>
        </p:spPr>
        <p:txBody>
          <a:bodyPr>
            <a:spAutoFit/>
          </a:bodyPr>
          <a:lstStyle/>
          <a:p>
            <a:pPr eaLnBrk="0" hangingPunct="0"/>
            <a:r>
              <a:rPr lang="en-US">
                <a:latin typeface="Verdana" pitchFamily="34" charset="0"/>
              </a:rPr>
              <a:t>Impression of a </a:t>
            </a:r>
            <a:r>
              <a:rPr lang="en-US" i="1">
                <a:latin typeface="Verdana" pitchFamily="34" charset="0"/>
              </a:rPr>
              <a:t>Lebachia</a:t>
            </a:r>
            <a:r>
              <a:rPr lang="en-US">
                <a:latin typeface="Verdana" pitchFamily="34" charset="0"/>
              </a:rPr>
              <a:t> branches and leaves</a:t>
            </a:r>
          </a:p>
        </p:txBody>
      </p:sp>
      <p:pic>
        <p:nvPicPr>
          <p:cNvPr id="48133" name="Picture 6"/>
          <p:cNvPicPr>
            <a:picLocks noChangeAspect="1" noChangeArrowheads="1"/>
          </p:cNvPicPr>
          <p:nvPr/>
        </p:nvPicPr>
        <p:blipFill>
          <a:blip r:embed="rId3"/>
          <a:srcRect/>
          <a:stretch>
            <a:fillRect/>
          </a:stretch>
        </p:blipFill>
        <p:spPr bwMode="auto">
          <a:xfrm>
            <a:off x="1218916" y="3603009"/>
            <a:ext cx="4270194" cy="2924791"/>
          </a:xfrm>
          <a:prstGeom prst="rect">
            <a:avLst/>
          </a:prstGeom>
          <a:noFill/>
          <a:ln w="9525">
            <a:noFill/>
            <a:miter lim="800000"/>
            <a:headEnd/>
            <a:tailEnd/>
          </a:ln>
        </p:spPr>
      </p:pic>
      <p:sp>
        <p:nvSpPr>
          <p:cNvPr id="10" name="Slide Number Placeholder 9"/>
          <p:cNvSpPr>
            <a:spLocks noGrp="1"/>
          </p:cNvSpPr>
          <p:nvPr>
            <p:ph type="sldNum" sz="quarter" idx="4"/>
          </p:nvPr>
        </p:nvSpPr>
        <p:spPr/>
        <p:txBody>
          <a:bodyPr/>
          <a:lstStyle/>
          <a:p>
            <a:pPr>
              <a:defRPr/>
            </a:pPr>
            <a:fld id="{65D50A4A-4502-4CD8-BD79-CAF033D20170}" type="slidenum">
              <a:rPr lang="en-US" smtClean="0"/>
              <a:pPr>
                <a:defRPr/>
              </a:pPr>
              <a:t>63</a:t>
            </a:fld>
            <a:r>
              <a:rPr lang="en-US" dirty="0" smtClean="0"/>
              <a:t> / 103</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Fossils: evidence of past life </a:t>
            </a:r>
            <a:endParaRPr lang="en-US" dirty="0"/>
          </a:p>
        </p:txBody>
      </p:sp>
      <p:sp>
        <p:nvSpPr>
          <p:cNvPr id="3" name="Content Placeholder 2"/>
          <p:cNvSpPr>
            <a:spLocks noGrp="1"/>
          </p:cNvSpPr>
          <p:nvPr>
            <p:ph idx="1"/>
          </p:nvPr>
        </p:nvSpPr>
        <p:spPr/>
        <p:txBody>
          <a:bodyPr/>
          <a:lstStyle/>
          <a:p>
            <a:pPr eaLnBrk="1" hangingPunct="1"/>
            <a:r>
              <a:rPr lang="en-US" dirty="0" smtClean="0"/>
              <a:t>Types of fossils </a:t>
            </a:r>
          </a:p>
          <a:p>
            <a:pPr lvl="1" eaLnBrk="1" hangingPunct="1"/>
            <a:r>
              <a:rPr lang="en-US" b="1" dirty="0" smtClean="0">
                <a:solidFill>
                  <a:schemeClr val="hlink"/>
                </a:solidFill>
              </a:rPr>
              <a:t>Preservation in amber</a:t>
            </a:r>
            <a:r>
              <a:rPr lang="en-US" b="1" dirty="0" smtClean="0"/>
              <a:t> </a:t>
            </a:r>
            <a:r>
              <a:rPr lang="en-US" dirty="0" smtClean="0"/>
              <a:t>– hardened resin of ancient trees surrounds an organism </a:t>
            </a:r>
          </a:p>
          <a:p>
            <a:endParaRPr lang="en-US" dirty="0"/>
          </a:p>
        </p:txBody>
      </p:sp>
      <p:sp>
        <p:nvSpPr>
          <p:cNvPr id="4" name="Slide Number Placeholder 3"/>
          <p:cNvSpPr>
            <a:spLocks noGrp="1"/>
          </p:cNvSpPr>
          <p:nvPr>
            <p:ph type="sldNum" sz="quarter" idx="4"/>
          </p:nvPr>
        </p:nvSpPr>
        <p:spPr/>
        <p:txBody>
          <a:bodyPr/>
          <a:lstStyle/>
          <a:p>
            <a:pPr>
              <a:defRPr/>
            </a:pPr>
            <a:fld id="{65D50A4A-4502-4CD8-BD79-CAF033D20170}" type="slidenum">
              <a:rPr lang="en-US" smtClean="0"/>
              <a:pPr>
                <a:defRPr/>
              </a:pPr>
              <a:t>64</a:t>
            </a:fld>
            <a:r>
              <a:rPr lang="en-US" dirty="0" smtClean="0"/>
              <a:t> / 103</a:t>
            </a:r>
            <a:endParaRPr lang="en-US" dirty="0"/>
          </a:p>
        </p:txBody>
      </p:sp>
      <p:pic>
        <p:nvPicPr>
          <p:cNvPr id="5" name="Picture 4" descr="WICHG30317b"/>
          <p:cNvPicPr>
            <a:picLocks noChangeAspect="1" noChangeArrowheads="1"/>
          </p:cNvPicPr>
          <p:nvPr/>
        </p:nvPicPr>
        <p:blipFill>
          <a:blip r:embed="rId3"/>
          <a:stretch>
            <a:fillRect/>
          </a:stretch>
        </p:blipFill>
        <p:spPr bwMode="auto">
          <a:xfrm>
            <a:off x="1337472" y="2783659"/>
            <a:ext cx="6472242" cy="39566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Fossils: evidence of past life  </a:t>
            </a:r>
          </a:p>
        </p:txBody>
      </p:sp>
      <p:sp>
        <p:nvSpPr>
          <p:cNvPr id="50179" name="Rectangle 3"/>
          <p:cNvSpPr>
            <a:spLocks noGrp="1" noChangeArrowheads="1"/>
          </p:cNvSpPr>
          <p:nvPr>
            <p:ph idx="1"/>
          </p:nvPr>
        </p:nvSpPr>
        <p:spPr/>
        <p:txBody>
          <a:bodyPr/>
          <a:lstStyle/>
          <a:p>
            <a:r>
              <a:rPr lang="en-US" dirty="0" smtClean="0"/>
              <a:t>Types of fossils </a:t>
            </a:r>
          </a:p>
          <a:p>
            <a:pPr lvl="1"/>
            <a:r>
              <a:rPr lang="en-US" dirty="0" smtClean="0"/>
              <a:t>Indirect evidence: </a:t>
            </a:r>
          </a:p>
          <a:p>
            <a:pPr lvl="2"/>
            <a:r>
              <a:rPr lang="en-US" dirty="0" smtClean="0"/>
              <a:t>Tracks</a:t>
            </a:r>
          </a:p>
          <a:p>
            <a:pPr lvl="2"/>
            <a:r>
              <a:rPr lang="en-US" dirty="0" smtClean="0"/>
              <a:t>Burrows</a:t>
            </a:r>
          </a:p>
          <a:p>
            <a:pPr lvl="2"/>
            <a:r>
              <a:rPr lang="en-US" dirty="0" smtClean="0"/>
              <a:t>Coprolites</a:t>
            </a:r>
          </a:p>
          <a:p>
            <a:pPr lvl="2"/>
            <a:r>
              <a:rPr lang="en-US" dirty="0" err="1" smtClean="0"/>
              <a:t>Gastroliths</a:t>
            </a:r>
            <a:endParaRPr lang="en-US" dirty="0" smtClean="0"/>
          </a:p>
        </p:txBody>
      </p:sp>
      <p:sp>
        <p:nvSpPr>
          <p:cNvPr id="50180" name="Text Box 4"/>
          <p:cNvSpPr txBox="1">
            <a:spLocks noChangeArrowheads="1"/>
          </p:cNvSpPr>
          <p:nvPr/>
        </p:nvSpPr>
        <p:spPr bwMode="auto">
          <a:xfrm>
            <a:off x="3507475" y="5486400"/>
            <a:ext cx="5459103" cy="523220"/>
          </a:xfrm>
          <a:prstGeom prst="rect">
            <a:avLst/>
          </a:prstGeom>
          <a:noFill/>
          <a:ln w="9525">
            <a:noFill/>
            <a:miter lim="800000"/>
            <a:headEnd/>
            <a:tailEnd/>
          </a:ln>
        </p:spPr>
        <p:txBody>
          <a:bodyPr wrap="square">
            <a:spAutoFit/>
          </a:bodyPr>
          <a:lstStyle/>
          <a:p>
            <a:pPr algn="ctr" eaLnBrk="0" hangingPunct="0"/>
            <a:r>
              <a:rPr lang="en-US" sz="1400" dirty="0">
                <a:latin typeface="Verdana" pitchFamily="34" charset="0"/>
              </a:rPr>
              <a:t>530 million year old tracks and burrows of unknown marine organisms in what is now Sweden.</a:t>
            </a:r>
          </a:p>
        </p:txBody>
      </p:sp>
      <p:pic>
        <p:nvPicPr>
          <p:cNvPr id="50181" name="Picture 6"/>
          <p:cNvPicPr>
            <a:picLocks noChangeAspect="1" noChangeArrowheads="1"/>
          </p:cNvPicPr>
          <p:nvPr/>
        </p:nvPicPr>
        <p:blipFill>
          <a:blip r:embed="rId3"/>
          <a:srcRect/>
          <a:stretch>
            <a:fillRect/>
          </a:stretch>
        </p:blipFill>
        <p:spPr bwMode="auto">
          <a:xfrm>
            <a:off x="3493136" y="1924334"/>
            <a:ext cx="5536564" cy="3543016"/>
          </a:xfrm>
          <a:prstGeom prst="rect">
            <a:avLst/>
          </a:prstGeom>
          <a:noFill/>
          <a:ln w="9525">
            <a:noFill/>
            <a:miter lim="800000"/>
            <a:headEnd/>
            <a:tailEnd/>
          </a:ln>
        </p:spPr>
      </p:pic>
      <p:sp>
        <p:nvSpPr>
          <p:cNvPr id="10" name="Slide Number Placeholder 9"/>
          <p:cNvSpPr>
            <a:spLocks noGrp="1"/>
          </p:cNvSpPr>
          <p:nvPr>
            <p:ph type="sldNum" sz="quarter" idx="4"/>
          </p:nvPr>
        </p:nvSpPr>
        <p:spPr/>
        <p:txBody>
          <a:bodyPr/>
          <a:lstStyle/>
          <a:p>
            <a:pPr>
              <a:defRPr/>
            </a:pPr>
            <a:fld id="{65D50A4A-4502-4CD8-BD79-CAF033D20170}" type="slidenum">
              <a:rPr lang="en-US" smtClean="0"/>
              <a:pPr>
                <a:defRPr/>
              </a:pPr>
              <a:t>65</a:t>
            </a:fld>
            <a:r>
              <a:rPr lang="en-US" dirty="0" smtClean="0"/>
              <a:t> / 103</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  A dinosaur footprint </a:t>
            </a:r>
          </a:p>
        </p:txBody>
      </p:sp>
      <p:pic>
        <p:nvPicPr>
          <p:cNvPr id="51203" name="Picture 3" descr="FG10_10F"/>
          <p:cNvPicPr>
            <a:picLocks noGrp="1" noChangeAspect="1" noChangeArrowheads="1"/>
          </p:cNvPicPr>
          <p:nvPr>
            <p:ph idx="1"/>
          </p:nvPr>
        </p:nvPicPr>
        <p:blipFill>
          <a:blip r:embed="rId3"/>
          <a:srcRect/>
          <a:stretch>
            <a:fillRect/>
          </a:stretch>
        </p:blipFill>
        <p:spPr>
          <a:xfrm>
            <a:off x="1174750" y="1600200"/>
            <a:ext cx="6753225" cy="5065713"/>
          </a:xfrm>
          <a:noFill/>
        </p:spPr>
      </p:pic>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66</a:t>
            </a:fld>
            <a:r>
              <a:rPr lang="en-US" dirty="0" smtClean="0"/>
              <a:t> / 103</a:t>
            </a: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D588B"/>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defRPr/>
            </a:pPr>
            <a:fld id="{65D50A4A-4502-4CD8-BD79-CAF033D20170}" type="slidenum">
              <a:rPr lang="en-US" smtClean="0"/>
              <a:pPr>
                <a:defRPr/>
              </a:pPr>
              <a:t>67</a:t>
            </a:fld>
            <a:r>
              <a:rPr lang="en-US" smtClean="0"/>
              <a:t> / 103</a:t>
            </a:r>
            <a:endParaRPr lang="en-US" dirty="0"/>
          </a:p>
        </p:txBody>
      </p:sp>
      <p:pic>
        <p:nvPicPr>
          <p:cNvPr id="1026" name="Picture 2" descr="http://www.iflscience.com/sites/www.iflscience.com/files/styles/ifls_large/public/blog/%5Bnid%5D/dinosaurs%20to%20birds.jpg?itok=l36vQ8d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137"/>
            <a:ext cx="9144000" cy="60721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159262" y="6476041"/>
            <a:ext cx="877163" cy="369332"/>
          </a:xfrm>
          <a:prstGeom prst="rect">
            <a:avLst/>
          </a:prstGeom>
          <a:noFill/>
        </p:spPr>
        <p:txBody>
          <a:bodyPr wrap="none" rtlCol="0">
            <a:spAutoFit/>
          </a:bodyPr>
          <a:lstStyle/>
          <a:p>
            <a:r>
              <a:rPr lang="en-US" dirty="0" smtClean="0">
                <a:hlinkClick r:id="rId3"/>
              </a:rPr>
              <a:t>source</a:t>
            </a:r>
            <a:endParaRPr lang="en-US" dirty="0"/>
          </a:p>
        </p:txBody>
      </p:sp>
    </p:spTree>
    <p:extLst>
      <p:ext uri="{BB962C8B-B14F-4D97-AF65-F5344CB8AC3E}">
        <p14:creationId xmlns:p14="http://schemas.microsoft.com/office/powerpoint/2010/main" val="198026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mtClean="0"/>
              <a:t>Fossils: evidence of past life  </a:t>
            </a:r>
          </a:p>
        </p:txBody>
      </p:sp>
      <p:sp>
        <p:nvSpPr>
          <p:cNvPr id="52227" name="Rectangle 3"/>
          <p:cNvSpPr>
            <a:spLocks noGrp="1" noChangeArrowheads="1"/>
          </p:cNvSpPr>
          <p:nvPr>
            <p:ph idx="1"/>
          </p:nvPr>
        </p:nvSpPr>
        <p:spPr/>
        <p:txBody>
          <a:bodyPr/>
          <a:lstStyle/>
          <a:p>
            <a:r>
              <a:rPr lang="en-US" smtClean="0"/>
              <a:t>Conditions favoring preservation </a:t>
            </a:r>
          </a:p>
          <a:p>
            <a:pPr lvl="1"/>
            <a:r>
              <a:rPr lang="en-US" smtClean="0"/>
              <a:t>Rapid burial </a:t>
            </a:r>
          </a:p>
          <a:p>
            <a:pPr lvl="1"/>
            <a:r>
              <a:rPr lang="en-US" smtClean="0"/>
              <a:t>Possession of hard parts </a:t>
            </a:r>
            <a:endParaRPr lang="en-US" dirty="0" smtClean="0"/>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68</a:t>
            </a:fld>
            <a:r>
              <a:rPr lang="en-US" dirty="0" smtClean="0"/>
              <a:t> / 103</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9" name="Rectangle 9"/>
          <p:cNvSpPr>
            <a:spLocks noGrp="1" noChangeArrowheads="1"/>
          </p:cNvSpPr>
          <p:nvPr>
            <p:ph type="title"/>
          </p:nvPr>
        </p:nvSpPr>
        <p:spPr/>
        <p:txBody>
          <a:bodyPr/>
          <a:lstStyle/>
          <a:p>
            <a:r>
              <a:rPr lang="en-US" smtClean="0"/>
              <a:t>Fossil Succession</a:t>
            </a:r>
            <a:endParaRPr lang="en-US"/>
          </a:p>
        </p:txBody>
      </p:sp>
      <p:sp>
        <p:nvSpPr>
          <p:cNvPr id="1495050" name="Rectangle 10"/>
          <p:cNvSpPr>
            <a:spLocks noGrp="1" noChangeArrowheads="1"/>
          </p:cNvSpPr>
          <p:nvPr>
            <p:ph idx="1"/>
          </p:nvPr>
        </p:nvSpPr>
        <p:spPr/>
        <p:txBody>
          <a:bodyPr/>
          <a:lstStyle/>
          <a:p>
            <a:r>
              <a:rPr lang="en-US" dirty="0" smtClean="0"/>
              <a:t>Fossil remnants, or traces of once living organisms, are often preserved in sedimentary rocks.  </a:t>
            </a:r>
          </a:p>
          <a:p>
            <a:r>
              <a:rPr lang="en-US" dirty="0" smtClean="0"/>
              <a:t>Fossil are useful for relative age determination.</a:t>
            </a:r>
          </a:p>
          <a:p>
            <a:pPr lvl="1"/>
            <a:r>
              <a:rPr lang="en-US" dirty="0" smtClean="0"/>
              <a:t>Several types of fossils will occur as an assemblage.</a:t>
            </a:r>
          </a:p>
          <a:p>
            <a:pPr lvl="1"/>
            <a:r>
              <a:rPr lang="en-US" dirty="0" smtClean="0"/>
              <a:t>Fossils are time markers.</a:t>
            </a:r>
            <a:endParaRPr lang="en-US" dirty="0"/>
          </a:p>
        </p:txBody>
      </p:sp>
      <p:pic>
        <p:nvPicPr>
          <p:cNvPr id="1495042" name="Picture 14" descr="npo00004d"/>
          <p:cNvPicPr>
            <a:picLocks noChangeAspect="1" noChangeArrowheads="1"/>
          </p:cNvPicPr>
          <p:nvPr/>
        </p:nvPicPr>
        <p:blipFill>
          <a:blip r:embed="rId3"/>
          <a:srcRect/>
          <a:stretch>
            <a:fillRect/>
          </a:stretch>
        </p:blipFill>
        <p:spPr bwMode="auto">
          <a:xfrm>
            <a:off x="152400" y="3577518"/>
            <a:ext cx="2438400" cy="2279650"/>
          </a:xfrm>
          <a:prstGeom prst="rect">
            <a:avLst/>
          </a:prstGeom>
          <a:noFill/>
          <a:ln w="12700" algn="ctr">
            <a:solidFill>
              <a:schemeClr val="tx1"/>
            </a:solidFill>
            <a:miter lim="800000"/>
            <a:headEnd/>
            <a:tailEnd/>
          </a:ln>
          <a:effectLst/>
        </p:spPr>
      </p:pic>
      <p:pic>
        <p:nvPicPr>
          <p:cNvPr id="1495043" name="Picture 16" descr="npo00004f"/>
          <p:cNvPicPr>
            <a:picLocks noChangeAspect="1" noChangeArrowheads="1"/>
          </p:cNvPicPr>
          <p:nvPr/>
        </p:nvPicPr>
        <p:blipFill>
          <a:blip r:embed="rId4"/>
          <a:srcRect/>
          <a:stretch>
            <a:fillRect/>
          </a:stretch>
        </p:blipFill>
        <p:spPr bwMode="auto">
          <a:xfrm>
            <a:off x="1524000" y="4771032"/>
            <a:ext cx="2933700" cy="2008188"/>
          </a:xfrm>
          <a:prstGeom prst="rect">
            <a:avLst/>
          </a:prstGeom>
          <a:noFill/>
          <a:ln w="9525" algn="ctr">
            <a:solidFill>
              <a:schemeClr val="tx1"/>
            </a:solidFill>
            <a:miter lim="800000"/>
            <a:headEnd/>
            <a:tailEnd/>
          </a:ln>
          <a:effectLst/>
        </p:spPr>
      </p:pic>
      <p:pic>
        <p:nvPicPr>
          <p:cNvPr id="1495046" name="Picture 12" descr="npo000051"/>
          <p:cNvPicPr>
            <a:picLocks noChangeAspect="1" noChangeArrowheads="1"/>
          </p:cNvPicPr>
          <p:nvPr/>
        </p:nvPicPr>
        <p:blipFill>
          <a:blip r:embed="rId5"/>
          <a:srcRect/>
          <a:stretch>
            <a:fillRect/>
          </a:stretch>
        </p:blipFill>
        <p:spPr bwMode="auto">
          <a:xfrm>
            <a:off x="3505200" y="3571168"/>
            <a:ext cx="2154238" cy="2286000"/>
          </a:xfrm>
          <a:prstGeom prst="rect">
            <a:avLst/>
          </a:prstGeom>
          <a:noFill/>
          <a:ln w="12700" algn="ctr">
            <a:solidFill>
              <a:schemeClr val="tx1"/>
            </a:solidFill>
            <a:miter lim="800000"/>
            <a:headEnd/>
            <a:tailEnd/>
          </a:ln>
          <a:effectLst/>
        </p:spPr>
      </p:pic>
      <p:pic>
        <p:nvPicPr>
          <p:cNvPr id="1495047" name="Picture 13" descr="npo000053"/>
          <p:cNvPicPr>
            <a:picLocks noChangeAspect="1" noChangeArrowheads="1"/>
          </p:cNvPicPr>
          <p:nvPr/>
        </p:nvPicPr>
        <p:blipFill>
          <a:blip r:embed="rId6"/>
          <a:srcRect/>
          <a:stretch>
            <a:fillRect/>
          </a:stretch>
        </p:blipFill>
        <p:spPr bwMode="auto">
          <a:xfrm>
            <a:off x="7239000" y="3190168"/>
            <a:ext cx="1743075" cy="2447925"/>
          </a:xfrm>
          <a:prstGeom prst="rect">
            <a:avLst/>
          </a:prstGeom>
          <a:noFill/>
          <a:ln w="12700" algn="ctr">
            <a:solidFill>
              <a:schemeClr val="tx1"/>
            </a:solidFill>
            <a:miter lim="800000"/>
            <a:headEnd/>
            <a:tailEnd/>
          </a:ln>
          <a:effectLst/>
        </p:spPr>
      </p:pic>
      <p:pic>
        <p:nvPicPr>
          <p:cNvPr id="1495048" name="Picture 15" descr="npo000055"/>
          <p:cNvPicPr>
            <a:picLocks noChangeAspect="1" noChangeArrowheads="1"/>
          </p:cNvPicPr>
          <p:nvPr/>
        </p:nvPicPr>
        <p:blipFill>
          <a:blip r:embed="rId7"/>
          <a:srcRect/>
          <a:stretch>
            <a:fillRect/>
          </a:stretch>
        </p:blipFill>
        <p:spPr bwMode="auto">
          <a:xfrm>
            <a:off x="4791075" y="4501157"/>
            <a:ext cx="2981325" cy="2251075"/>
          </a:xfrm>
          <a:prstGeom prst="rect">
            <a:avLst/>
          </a:prstGeom>
          <a:noFill/>
          <a:ln w="12700" algn="ctr">
            <a:solidFill>
              <a:schemeClr val="tx1"/>
            </a:solidFill>
            <a:miter lim="800000"/>
            <a:headEnd/>
            <a:tailEnd/>
          </a:ln>
          <a:effectLst/>
        </p:spPr>
      </p:pic>
      <p:sp>
        <p:nvSpPr>
          <p:cNvPr id="12" name="Slide Number Placeholder 11"/>
          <p:cNvSpPr>
            <a:spLocks noGrp="1"/>
          </p:cNvSpPr>
          <p:nvPr>
            <p:ph type="sldNum" sz="quarter" idx="4"/>
          </p:nvPr>
        </p:nvSpPr>
        <p:spPr/>
        <p:txBody>
          <a:bodyPr/>
          <a:lstStyle/>
          <a:p>
            <a:pPr>
              <a:defRPr/>
            </a:pPr>
            <a:fld id="{65D50A4A-4502-4CD8-BD79-CAF033D20170}" type="slidenum">
              <a:rPr lang="en-US" smtClean="0"/>
              <a:pPr>
                <a:defRPr/>
              </a:pPr>
              <a:t>69</a:t>
            </a:fld>
            <a:r>
              <a:rPr lang="en-US" dirty="0" smtClean="0"/>
              <a:t> / 103</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4" descr="figure 3"/>
          <p:cNvPicPr>
            <a:picLocks noChangeAspect="1" noChangeArrowheads="1"/>
          </p:cNvPicPr>
          <p:nvPr/>
        </p:nvPicPr>
        <p:blipFill>
          <a:blip r:embed="rId3"/>
          <a:srcRect/>
          <a:stretch>
            <a:fillRect/>
          </a:stretch>
        </p:blipFill>
        <p:spPr bwMode="auto">
          <a:xfrm>
            <a:off x="395288" y="0"/>
            <a:ext cx="8337550" cy="6858000"/>
          </a:xfrm>
          <a:prstGeom prst="rect">
            <a:avLst/>
          </a:prstGeom>
          <a:noFill/>
          <a:ln w="9525">
            <a:noFill/>
            <a:miter lim="800000"/>
            <a:headEnd/>
            <a:tailEnd/>
          </a:ln>
        </p:spPr>
      </p:pic>
      <p:sp>
        <p:nvSpPr>
          <p:cNvPr id="5" name="Slide Number Placeholder 4"/>
          <p:cNvSpPr>
            <a:spLocks noGrp="1"/>
          </p:cNvSpPr>
          <p:nvPr>
            <p:ph type="sldNum" sz="quarter" idx="4"/>
          </p:nvPr>
        </p:nvSpPr>
        <p:spPr/>
        <p:txBody>
          <a:bodyPr/>
          <a:lstStyle/>
          <a:p>
            <a:pPr>
              <a:defRPr/>
            </a:pPr>
            <a:fld id="{65D50A4A-4502-4CD8-BD79-CAF033D20170}" type="slidenum">
              <a:rPr lang="en-US" smtClean="0"/>
              <a:pPr>
                <a:defRPr/>
              </a:pPr>
              <a:t>7</a:t>
            </a:fld>
            <a:r>
              <a:rPr lang="en-US" dirty="0" smtClean="0"/>
              <a:t> / 103</a:t>
            </a:r>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093" name="Rectangle 5"/>
          <p:cNvSpPr>
            <a:spLocks noGrp="1" noChangeArrowheads="1"/>
          </p:cNvSpPr>
          <p:nvPr>
            <p:ph type="title"/>
          </p:nvPr>
        </p:nvSpPr>
        <p:spPr/>
        <p:txBody>
          <a:bodyPr/>
          <a:lstStyle/>
          <a:p>
            <a:r>
              <a:rPr lang="en-US" smtClean="0"/>
              <a:t>Fossil Succession</a:t>
            </a:r>
            <a:endParaRPr lang="en-US"/>
          </a:p>
        </p:txBody>
      </p:sp>
      <p:sp>
        <p:nvSpPr>
          <p:cNvPr id="1497094" name="Rectangle 6"/>
          <p:cNvSpPr>
            <a:spLocks noGrp="1" noChangeArrowheads="1"/>
          </p:cNvSpPr>
          <p:nvPr>
            <p:ph idx="1"/>
          </p:nvPr>
        </p:nvSpPr>
        <p:spPr/>
        <p:txBody>
          <a:bodyPr/>
          <a:lstStyle/>
          <a:p>
            <a:r>
              <a:rPr lang="en-US" smtClean="0"/>
              <a:t>Species evolve, exist for a time, and then go extinct.   </a:t>
            </a:r>
          </a:p>
          <a:p>
            <a:r>
              <a:rPr lang="en-US" smtClean="0"/>
              <a:t>First appearance, range, and extinction dates rocks.  </a:t>
            </a:r>
          </a:p>
          <a:p>
            <a:r>
              <a:rPr lang="en-US" smtClean="0"/>
              <a:t>Fossils succeed one another in a known order.</a:t>
            </a:r>
          </a:p>
          <a:p>
            <a:r>
              <a:rPr lang="en-US" smtClean="0"/>
              <a:t>A time period is recognized by its fossil content.</a:t>
            </a:r>
            <a:endParaRPr lang="en-US" dirty="0"/>
          </a:p>
        </p:txBody>
      </p:sp>
      <p:pic>
        <p:nvPicPr>
          <p:cNvPr id="1497090" name="Object 2" descr="npo000057"/>
          <p:cNvPicPr>
            <a:picLocks noChangeAspect="1" noChangeArrowheads="1"/>
          </p:cNvPicPr>
          <p:nvPr/>
        </p:nvPicPr>
        <p:blipFill>
          <a:blip r:embed="rId3"/>
          <a:srcRect/>
          <a:stretch>
            <a:fillRect/>
          </a:stretch>
        </p:blipFill>
        <p:spPr bwMode="auto">
          <a:xfrm>
            <a:off x="228600" y="3364176"/>
            <a:ext cx="8686800" cy="3352800"/>
          </a:xfrm>
          <a:prstGeom prst="rect">
            <a:avLst/>
          </a:prstGeom>
          <a:noFill/>
          <a:ln w="12700" algn="ctr">
            <a:solidFill>
              <a:schemeClr val="tx1"/>
            </a:solidFill>
            <a:miter lim="800000"/>
            <a:headEnd/>
            <a:tailEnd/>
          </a:ln>
          <a:effectLst/>
        </p:spPr>
      </p:pic>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70</a:t>
            </a:fld>
            <a:r>
              <a:rPr lang="en-US" dirty="0" smtClean="0"/>
              <a:t> / 103</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144" name="Rectangle 8"/>
          <p:cNvSpPr>
            <a:spLocks noGrp="1" noChangeArrowheads="1"/>
          </p:cNvSpPr>
          <p:nvPr>
            <p:ph type="title"/>
          </p:nvPr>
        </p:nvSpPr>
        <p:spPr/>
        <p:txBody>
          <a:bodyPr/>
          <a:lstStyle/>
          <a:p>
            <a:r>
              <a:rPr lang="en-US" smtClean="0"/>
              <a:t>Fossil Succession</a:t>
            </a:r>
            <a:endParaRPr lang="en-US" dirty="0"/>
          </a:p>
        </p:txBody>
      </p:sp>
      <p:sp>
        <p:nvSpPr>
          <p:cNvPr id="1499145" name="Rectangle 9"/>
          <p:cNvSpPr>
            <a:spLocks noGrp="1" noChangeArrowheads="1"/>
          </p:cNvSpPr>
          <p:nvPr>
            <p:ph idx="1"/>
          </p:nvPr>
        </p:nvSpPr>
        <p:spPr/>
        <p:txBody>
          <a:bodyPr/>
          <a:lstStyle/>
          <a:p>
            <a:r>
              <a:rPr lang="en-US" smtClean="0"/>
              <a:t>Fossil range – First and last appearance.</a:t>
            </a:r>
          </a:p>
          <a:p>
            <a:pPr lvl="1"/>
            <a:r>
              <a:rPr lang="en-US" smtClean="0"/>
              <a:t>Each fossil has a unique range.</a:t>
            </a:r>
          </a:p>
          <a:p>
            <a:pPr lvl="1"/>
            <a:r>
              <a:rPr lang="en-US" smtClean="0"/>
              <a:t>Overlapping ranges provide </a:t>
            </a:r>
          </a:p>
          <a:p>
            <a:pPr lvl="1"/>
            <a:r>
              <a:rPr lang="en-US" smtClean="0"/>
              <a:t>	distinctive time markers.</a:t>
            </a:r>
          </a:p>
          <a:p>
            <a:r>
              <a:rPr lang="en-US" smtClean="0"/>
              <a:t>Permit correlation of strata.</a:t>
            </a:r>
          </a:p>
          <a:p>
            <a:pPr lvl="1"/>
            <a:r>
              <a:rPr lang="en-US" smtClean="0"/>
              <a:t>Locally.</a:t>
            </a:r>
          </a:p>
          <a:p>
            <a:pPr lvl="1"/>
            <a:r>
              <a:rPr lang="en-US" smtClean="0"/>
              <a:t>Regionally.</a:t>
            </a:r>
          </a:p>
          <a:p>
            <a:pPr lvl="1"/>
            <a:r>
              <a:rPr lang="en-US" smtClean="0"/>
              <a:t>Globally.</a:t>
            </a:r>
          </a:p>
          <a:p>
            <a:endParaRPr lang="en-US" smtClean="0"/>
          </a:p>
          <a:p>
            <a:endParaRPr lang="en-US" dirty="0"/>
          </a:p>
        </p:txBody>
      </p:sp>
      <p:pic>
        <p:nvPicPr>
          <p:cNvPr id="1499146" name="Picture 10"/>
          <p:cNvPicPr>
            <a:picLocks noChangeAspect="1" noChangeArrowheads="1"/>
          </p:cNvPicPr>
          <p:nvPr/>
        </p:nvPicPr>
        <p:blipFill>
          <a:blip r:embed="rId3"/>
          <a:srcRect/>
          <a:stretch>
            <a:fillRect/>
          </a:stretch>
        </p:blipFill>
        <p:spPr bwMode="auto">
          <a:xfrm>
            <a:off x="5531611" y="2251880"/>
            <a:ext cx="3560001" cy="4568591"/>
          </a:xfrm>
          <a:prstGeom prst="rect">
            <a:avLst/>
          </a:prstGeom>
          <a:noFill/>
          <a:ln w="12700">
            <a:noFill/>
            <a:miter lim="800000"/>
            <a:headEnd/>
            <a:tailEnd/>
          </a:ln>
          <a:effectLst/>
        </p:spPr>
      </p:pic>
      <p:pic>
        <p:nvPicPr>
          <p:cNvPr id="1499147" name="Picture 11"/>
          <p:cNvPicPr>
            <a:picLocks noChangeAspect="1" noChangeArrowheads="1"/>
          </p:cNvPicPr>
          <p:nvPr/>
        </p:nvPicPr>
        <p:blipFill>
          <a:blip r:embed="rId4" cstate="print"/>
          <a:srcRect/>
          <a:stretch>
            <a:fillRect/>
          </a:stretch>
        </p:blipFill>
        <p:spPr bwMode="auto">
          <a:xfrm>
            <a:off x="2819400" y="3968088"/>
            <a:ext cx="2362200" cy="2189163"/>
          </a:xfrm>
          <a:prstGeom prst="rect">
            <a:avLst/>
          </a:prstGeom>
          <a:noFill/>
          <a:ln w="12700">
            <a:noFill/>
            <a:miter lim="800000"/>
            <a:headEnd/>
            <a:tailEnd/>
          </a:ln>
          <a:effectLst/>
        </p:spPr>
      </p:pic>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71</a:t>
            </a:fld>
            <a:r>
              <a:rPr lang="en-US" dirty="0" smtClean="0"/>
              <a:t> / 103</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mtClean="0"/>
              <a:t>Fossil Succession</a:t>
            </a:r>
            <a:endParaRPr lang="en-US" dirty="0" smtClean="0"/>
          </a:p>
        </p:txBody>
      </p:sp>
      <p:sp>
        <p:nvSpPr>
          <p:cNvPr id="55299" name="Rectangle 3"/>
          <p:cNvSpPr>
            <a:spLocks noGrp="1" noChangeArrowheads="1"/>
          </p:cNvSpPr>
          <p:nvPr>
            <p:ph idx="1"/>
          </p:nvPr>
        </p:nvSpPr>
        <p:spPr/>
        <p:txBody>
          <a:bodyPr/>
          <a:lstStyle/>
          <a:p>
            <a:r>
              <a:rPr lang="en-US" b="1" dirty="0" smtClean="0">
                <a:solidFill>
                  <a:srgbClr val="C00000"/>
                </a:solidFill>
              </a:rPr>
              <a:t>Index fossils</a:t>
            </a:r>
          </a:p>
          <a:p>
            <a:pPr lvl="1"/>
            <a:r>
              <a:rPr lang="en-US" dirty="0" smtClean="0"/>
              <a:t>Widespread geographically </a:t>
            </a:r>
          </a:p>
          <a:p>
            <a:pPr lvl="1"/>
            <a:r>
              <a:rPr lang="en-US" dirty="0" smtClean="0"/>
              <a:t>Existed for a short range of geologic time </a:t>
            </a:r>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72</a:t>
            </a:fld>
            <a:r>
              <a:rPr lang="en-US" dirty="0" smtClean="0"/>
              <a:t> / 103</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smtClean="0"/>
              <a:t>Fossil Correlation</a:t>
            </a:r>
          </a:p>
        </p:txBody>
      </p:sp>
      <p:pic>
        <p:nvPicPr>
          <p:cNvPr id="56323" name="Picture 4" descr="figure 3"/>
          <p:cNvPicPr>
            <a:picLocks noChangeAspect="1" noChangeArrowheads="1"/>
          </p:cNvPicPr>
          <p:nvPr/>
        </p:nvPicPr>
        <p:blipFill>
          <a:blip r:embed="rId3"/>
          <a:srcRect/>
          <a:stretch>
            <a:fillRect/>
          </a:stretch>
        </p:blipFill>
        <p:spPr bwMode="auto">
          <a:xfrm>
            <a:off x="571500" y="1820863"/>
            <a:ext cx="8001000" cy="4732337"/>
          </a:xfrm>
          <a:prstGeom prst="rect">
            <a:avLst/>
          </a:prstGeom>
          <a:noFill/>
          <a:ln w="9525">
            <a:noFill/>
            <a:miter lim="800000"/>
            <a:headEnd/>
            <a:tailEnd/>
          </a:ln>
        </p:spPr>
      </p:pic>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73</a:t>
            </a:fld>
            <a:r>
              <a:rPr lang="en-US" dirty="0" smtClean="0"/>
              <a:t> / 103</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3481" name="Picture 9"/>
          <p:cNvPicPr>
            <a:picLocks noChangeAspect="1" noChangeArrowheads="1"/>
          </p:cNvPicPr>
          <p:nvPr/>
        </p:nvPicPr>
        <p:blipFill>
          <a:blip r:embed="rId3"/>
          <a:srcRect/>
          <a:stretch>
            <a:fillRect/>
          </a:stretch>
        </p:blipFill>
        <p:spPr bwMode="auto">
          <a:xfrm>
            <a:off x="4583376" y="2764718"/>
            <a:ext cx="4491038" cy="4014788"/>
          </a:xfrm>
          <a:prstGeom prst="rect">
            <a:avLst/>
          </a:prstGeom>
          <a:noFill/>
          <a:ln w="12700">
            <a:noFill/>
            <a:miter lim="800000"/>
            <a:headEnd/>
            <a:tailEnd/>
          </a:ln>
          <a:effectLst/>
        </p:spPr>
      </p:pic>
      <p:sp>
        <p:nvSpPr>
          <p:cNvPr id="1513479" name="Rectangle 7"/>
          <p:cNvSpPr>
            <a:spLocks noGrp="1" noChangeArrowheads="1"/>
          </p:cNvSpPr>
          <p:nvPr>
            <p:ph type="title"/>
          </p:nvPr>
        </p:nvSpPr>
        <p:spPr/>
        <p:txBody>
          <a:bodyPr/>
          <a:lstStyle/>
          <a:p>
            <a:r>
              <a:rPr lang="en-US" smtClean="0"/>
              <a:t>Stratigraphic Correlation</a:t>
            </a:r>
            <a:endParaRPr lang="en-US"/>
          </a:p>
        </p:txBody>
      </p:sp>
      <p:sp>
        <p:nvSpPr>
          <p:cNvPr id="1513480" name="Rectangle 8"/>
          <p:cNvSpPr>
            <a:spLocks noGrp="1" noChangeArrowheads="1"/>
          </p:cNvSpPr>
          <p:nvPr>
            <p:ph idx="1"/>
          </p:nvPr>
        </p:nvSpPr>
        <p:spPr/>
        <p:txBody>
          <a:bodyPr/>
          <a:lstStyle/>
          <a:p>
            <a:r>
              <a:rPr lang="en-US" smtClean="0"/>
              <a:t>Stratigraphic columns depict strata in a region. </a:t>
            </a:r>
          </a:p>
          <a:p>
            <a:pPr lvl="1"/>
            <a:r>
              <a:rPr lang="en-US" smtClean="0"/>
              <a:t>Drawn to scale to accurately portray relative thicknesses.</a:t>
            </a:r>
          </a:p>
          <a:p>
            <a:pPr lvl="1"/>
            <a:r>
              <a:rPr lang="en-US" smtClean="0"/>
              <a:t>Rock types are depicted </a:t>
            </a:r>
            <a:br>
              <a:rPr lang="en-US" smtClean="0"/>
            </a:br>
            <a:r>
              <a:rPr lang="en-US" smtClean="0"/>
              <a:t>by graphical fill patterns. </a:t>
            </a:r>
          </a:p>
          <a:p>
            <a:pPr lvl="1"/>
            <a:r>
              <a:rPr lang="en-US" smtClean="0"/>
              <a:t>Divided into formations.</a:t>
            </a:r>
          </a:p>
          <a:p>
            <a:pPr lvl="2"/>
            <a:r>
              <a:rPr lang="en-US" smtClean="0"/>
              <a:t>Mapable rock units.</a:t>
            </a:r>
          </a:p>
          <a:p>
            <a:pPr lvl="1"/>
            <a:r>
              <a:rPr lang="en-US" smtClean="0"/>
              <a:t>Formations are </a:t>
            </a:r>
          </a:p>
          <a:p>
            <a:pPr lvl="1"/>
            <a:r>
              <a:rPr lang="en-US" smtClean="0"/>
              <a:t>	separated by contacts.    </a:t>
            </a:r>
            <a:endParaRPr lang="en-US" dirty="0"/>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74</a:t>
            </a:fld>
            <a:r>
              <a:rPr lang="en-US" dirty="0" smtClean="0"/>
              <a:t> / 103</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29" name="Picture 9"/>
          <p:cNvPicPr>
            <a:picLocks noChangeAspect="1" noChangeArrowheads="1"/>
          </p:cNvPicPr>
          <p:nvPr/>
        </p:nvPicPr>
        <p:blipFill>
          <a:blip r:embed="rId3" cstate="print"/>
          <a:srcRect/>
          <a:stretch>
            <a:fillRect/>
          </a:stretch>
        </p:blipFill>
        <p:spPr bwMode="auto">
          <a:xfrm>
            <a:off x="5337317" y="1378425"/>
            <a:ext cx="3806683" cy="3006895"/>
          </a:xfrm>
          <a:prstGeom prst="rect">
            <a:avLst/>
          </a:prstGeom>
          <a:noFill/>
          <a:ln w="12700">
            <a:noFill/>
            <a:miter lim="800000"/>
            <a:headEnd/>
            <a:tailEnd/>
          </a:ln>
          <a:effectLst/>
        </p:spPr>
      </p:pic>
      <p:pic>
        <p:nvPicPr>
          <p:cNvPr id="1515530" name="Picture 10"/>
          <p:cNvPicPr>
            <a:picLocks noChangeAspect="1" noChangeArrowheads="1"/>
          </p:cNvPicPr>
          <p:nvPr/>
        </p:nvPicPr>
        <p:blipFill>
          <a:blip r:embed="rId4" cstate="print"/>
          <a:srcRect/>
          <a:stretch>
            <a:fillRect/>
          </a:stretch>
        </p:blipFill>
        <p:spPr bwMode="auto">
          <a:xfrm>
            <a:off x="4899546" y="4393870"/>
            <a:ext cx="4244454" cy="2440250"/>
          </a:xfrm>
          <a:prstGeom prst="rect">
            <a:avLst/>
          </a:prstGeom>
          <a:noFill/>
          <a:ln w="12700">
            <a:noFill/>
            <a:miter lim="800000"/>
            <a:headEnd/>
            <a:tailEnd/>
          </a:ln>
          <a:effectLst/>
        </p:spPr>
      </p:pic>
      <p:sp>
        <p:nvSpPr>
          <p:cNvPr id="1515527" name="Rectangle 7"/>
          <p:cNvSpPr>
            <a:spLocks noGrp="1" noChangeArrowheads="1"/>
          </p:cNvSpPr>
          <p:nvPr>
            <p:ph type="title"/>
          </p:nvPr>
        </p:nvSpPr>
        <p:spPr/>
        <p:txBody>
          <a:bodyPr/>
          <a:lstStyle/>
          <a:p>
            <a:r>
              <a:rPr lang="en-US" smtClean="0"/>
              <a:t>Stratigraphic Correlation</a:t>
            </a:r>
            <a:endParaRPr lang="en-US" dirty="0"/>
          </a:p>
        </p:txBody>
      </p:sp>
      <p:sp>
        <p:nvSpPr>
          <p:cNvPr id="1515528" name="Rectangle 8"/>
          <p:cNvSpPr>
            <a:spLocks noGrp="1" noChangeArrowheads="1"/>
          </p:cNvSpPr>
          <p:nvPr>
            <p:ph idx="1"/>
          </p:nvPr>
        </p:nvSpPr>
        <p:spPr/>
        <p:txBody>
          <a:bodyPr/>
          <a:lstStyle/>
          <a:p>
            <a:r>
              <a:rPr lang="en-US" smtClean="0"/>
              <a:t>In 1793, William “Strata” </a:t>
            </a:r>
            <a:br>
              <a:rPr lang="en-US" smtClean="0"/>
            </a:br>
            <a:r>
              <a:rPr lang="en-US" smtClean="0"/>
              <a:t>Smith was the first to note </a:t>
            </a:r>
            <a:br>
              <a:rPr lang="en-US" smtClean="0"/>
            </a:br>
            <a:r>
              <a:rPr lang="en-US" smtClean="0"/>
              <a:t>that strata could be matched </a:t>
            </a:r>
            <a:br>
              <a:rPr lang="en-US" smtClean="0"/>
            </a:br>
            <a:r>
              <a:rPr lang="en-US" smtClean="0"/>
              <a:t>across distances. </a:t>
            </a:r>
          </a:p>
          <a:p>
            <a:pPr lvl="1"/>
            <a:r>
              <a:rPr lang="en-US" smtClean="0"/>
              <a:t>Similar rock types in a similar </a:t>
            </a:r>
            <a:br>
              <a:rPr lang="en-US" smtClean="0"/>
            </a:br>
            <a:r>
              <a:rPr lang="en-US" smtClean="0"/>
              <a:t>order. </a:t>
            </a:r>
          </a:p>
          <a:p>
            <a:pPr lvl="1"/>
            <a:r>
              <a:rPr lang="en-US" smtClean="0"/>
              <a:t>Rock layers contained the </a:t>
            </a:r>
            <a:br>
              <a:rPr lang="en-US" smtClean="0"/>
            </a:br>
            <a:r>
              <a:rPr lang="en-US" smtClean="0"/>
              <a:t>same distinctive fossils.</a:t>
            </a:r>
          </a:p>
          <a:p>
            <a:r>
              <a:rPr lang="en-US" smtClean="0"/>
              <a:t>After years of work, he </a:t>
            </a:r>
            <a:br>
              <a:rPr lang="en-US" smtClean="0"/>
            </a:br>
            <a:r>
              <a:rPr lang="en-US" smtClean="0"/>
              <a:t>made the 1st geologic </a:t>
            </a:r>
            <a:br>
              <a:rPr lang="en-US" smtClean="0"/>
            </a:br>
            <a:r>
              <a:rPr lang="en-US" smtClean="0"/>
              <a:t>map.</a:t>
            </a:r>
            <a:endParaRPr lang="en-US" dirty="0"/>
          </a:p>
        </p:txBody>
      </p:sp>
      <p:sp>
        <p:nvSpPr>
          <p:cNvPr id="1515523" name="Rectangle 3"/>
          <p:cNvSpPr>
            <a:spLocks noChangeArrowheads="1"/>
          </p:cNvSpPr>
          <p:nvPr/>
        </p:nvSpPr>
        <p:spPr bwMode="auto">
          <a:xfrm>
            <a:off x="381000" y="5486400"/>
            <a:ext cx="8458200" cy="990600"/>
          </a:xfrm>
          <a:prstGeom prst="rect">
            <a:avLst/>
          </a:prstGeom>
          <a:noFill/>
          <a:ln w="9525">
            <a:noFill/>
            <a:miter lim="800000"/>
            <a:headEnd/>
            <a:tailEnd/>
          </a:ln>
          <a:effectLst/>
        </p:spPr>
        <p:txBody>
          <a:bodyPr/>
          <a:lstStyle/>
          <a:p>
            <a:pPr marL="342900" indent="-342900">
              <a:lnSpc>
                <a:spcPct val="90000"/>
              </a:lnSpc>
              <a:spcBef>
                <a:spcPct val="20000"/>
              </a:spcBef>
              <a:buClr>
                <a:srgbClr val="0000CC"/>
              </a:buClr>
              <a:buSzPct val="75000"/>
              <a:buFont typeface="Webdings" pitchFamily="18" charset="2"/>
              <a:buNone/>
            </a:pPr>
            <a:r>
              <a:rPr lang="en-US" sz="1300" i="1">
                <a:effectLst>
                  <a:outerShdw blurRad="38100" dist="38100" dir="2700000" algn="tl">
                    <a:srgbClr val="C0C0C0"/>
                  </a:outerShdw>
                </a:effectLst>
              </a:rPr>
              <a:t>	</a:t>
            </a:r>
          </a:p>
        </p:txBody>
      </p:sp>
      <p:sp>
        <p:nvSpPr>
          <p:cNvPr id="10" name="Slide Number Placeholder 9"/>
          <p:cNvSpPr>
            <a:spLocks noGrp="1"/>
          </p:cNvSpPr>
          <p:nvPr>
            <p:ph type="sldNum" sz="quarter" idx="4"/>
          </p:nvPr>
        </p:nvSpPr>
        <p:spPr/>
        <p:txBody>
          <a:bodyPr/>
          <a:lstStyle/>
          <a:p>
            <a:pPr>
              <a:defRPr/>
            </a:pPr>
            <a:fld id="{65D50A4A-4502-4CD8-BD79-CAF033D20170}" type="slidenum">
              <a:rPr lang="en-US" smtClean="0"/>
              <a:pPr>
                <a:defRPr/>
              </a:pPr>
              <a:t>75</a:t>
            </a:fld>
            <a:r>
              <a:rPr lang="en-US" dirty="0" smtClean="0"/>
              <a:t> / 103</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5" name="Rectangle 7"/>
          <p:cNvSpPr>
            <a:spLocks noGrp="1" noChangeArrowheads="1"/>
          </p:cNvSpPr>
          <p:nvPr>
            <p:ph type="title"/>
          </p:nvPr>
        </p:nvSpPr>
        <p:spPr/>
        <p:txBody>
          <a:bodyPr/>
          <a:lstStyle/>
          <a:p>
            <a:r>
              <a:rPr lang="en-US" smtClean="0"/>
              <a:t>Stratigraphic Correlation</a:t>
            </a:r>
            <a:endParaRPr lang="en-US"/>
          </a:p>
        </p:txBody>
      </p:sp>
      <p:sp>
        <p:nvSpPr>
          <p:cNvPr id="1517576" name="Rectangle 8"/>
          <p:cNvSpPr>
            <a:spLocks noGrp="1" noChangeArrowheads="1"/>
          </p:cNvSpPr>
          <p:nvPr>
            <p:ph idx="1"/>
          </p:nvPr>
        </p:nvSpPr>
        <p:spPr/>
        <p:txBody>
          <a:bodyPr/>
          <a:lstStyle/>
          <a:p>
            <a:r>
              <a:rPr lang="en-US" smtClean="0"/>
              <a:t>Lithologic correlation is based on rock type.</a:t>
            </a:r>
          </a:p>
          <a:p>
            <a:pPr lvl="1"/>
            <a:r>
              <a:rPr lang="en-US" smtClean="0"/>
              <a:t>Sequence – The relative order in which the rocks occur.</a:t>
            </a:r>
          </a:p>
          <a:p>
            <a:pPr lvl="1"/>
            <a:r>
              <a:rPr lang="en-US" smtClean="0"/>
              <a:t>Limited to correlation between nearby regions.	</a:t>
            </a:r>
          </a:p>
          <a:p>
            <a:r>
              <a:rPr lang="en-US" smtClean="0"/>
              <a:t>Fossil correlation – Based on fossils within rocks.</a:t>
            </a:r>
          </a:p>
          <a:p>
            <a:pPr lvl="1"/>
            <a:r>
              <a:rPr lang="en-US" smtClean="0"/>
              <a:t>Applicable to much broader areas.</a:t>
            </a:r>
            <a:endParaRPr lang="en-US" dirty="0"/>
          </a:p>
        </p:txBody>
      </p:sp>
      <p:sp>
        <p:nvSpPr>
          <p:cNvPr id="1517572" name="Rectangle 4"/>
          <p:cNvSpPr>
            <a:spLocks noChangeArrowheads="1"/>
          </p:cNvSpPr>
          <p:nvPr/>
        </p:nvSpPr>
        <p:spPr bwMode="auto">
          <a:xfrm>
            <a:off x="228600" y="5867400"/>
            <a:ext cx="8382000" cy="685800"/>
          </a:xfrm>
          <a:prstGeom prst="rect">
            <a:avLst/>
          </a:prstGeom>
          <a:noFill/>
          <a:ln w="9525">
            <a:noFill/>
            <a:miter lim="800000"/>
            <a:headEnd/>
            <a:tailEnd/>
          </a:ln>
          <a:effectLst/>
        </p:spPr>
        <p:txBody>
          <a:bodyPr/>
          <a:lstStyle/>
          <a:p>
            <a:pPr marL="342900" indent="-342900">
              <a:lnSpc>
                <a:spcPct val="90000"/>
              </a:lnSpc>
              <a:spcBef>
                <a:spcPct val="20000"/>
              </a:spcBef>
              <a:buClr>
                <a:srgbClr val="0000CC"/>
              </a:buClr>
              <a:buSzPct val="75000"/>
              <a:buFont typeface="Webdings" pitchFamily="18" charset="2"/>
              <a:buNone/>
            </a:pPr>
            <a:r>
              <a:rPr lang="en-US" sz="1300" i="1">
                <a:effectLst>
                  <a:outerShdw blurRad="38100" dist="38100" dir="2700000" algn="tl">
                    <a:srgbClr val="C0C0C0"/>
                  </a:outerShdw>
                </a:effectLst>
              </a:rPr>
              <a:t>	</a:t>
            </a:r>
          </a:p>
        </p:txBody>
      </p:sp>
      <p:pic>
        <p:nvPicPr>
          <p:cNvPr id="1517577" name="Picture 9"/>
          <p:cNvPicPr>
            <a:picLocks noChangeAspect="1" noChangeArrowheads="1"/>
          </p:cNvPicPr>
          <p:nvPr/>
        </p:nvPicPr>
        <p:blipFill>
          <a:blip r:embed="rId3" cstate="print"/>
          <a:srcRect/>
          <a:stretch>
            <a:fillRect/>
          </a:stretch>
        </p:blipFill>
        <p:spPr bwMode="auto">
          <a:xfrm>
            <a:off x="218358" y="4044682"/>
            <a:ext cx="3680346" cy="2796427"/>
          </a:xfrm>
          <a:prstGeom prst="rect">
            <a:avLst/>
          </a:prstGeom>
          <a:noFill/>
          <a:ln w="12700">
            <a:noFill/>
            <a:miter lim="800000"/>
            <a:headEnd/>
            <a:tailEnd/>
          </a:ln>
          <a:effectLst/>
        </p:spPr>
      </p:pic>
      <p:pic>
        <p:nvPicPr>
          <p:cNvPr id="1517578" name="Picture 10"/>
          <p:cNvPicPr>
            <a:picLocks noChangeAspect="1" noChangeArrowheads="1"/>
          </p:cNvPicPr>
          <p:nvPr/>
        </p:nvPicPr>
        <p:blipFill>
          <a:blip r:embed="rId4" cstate="print"/>
          <a:srcRect/>
          <a:stretch>
            <a:fillRect/>
          </a:stretch>
        </p:blipFill>
        <p:spPr bwMode="auto">
          <a:xfrm>
            <a:off x="5248572" y="4117661"/>
            <a:ext cx="3819227" cy="2695160"/>
          </a:xfrm>
          <a:prstGeom prst="rect">
            <a:avLst/>
          </a:prstGeom>
          <a:noFill/>
          <a:ln w="12700">
            <a:noFill/>
            <a:miter lim="800000"/>
            <a:headEnd/>
            <a:tailEnd/>
          </a:ln>
          <a:effectLst/>
        </p:spPr>
      </p:pic>
      <p:pic>
        <p:nvPicPr>
          <p:cNvPr id="1517579" name="Picture 11"/>
          <p:cNvPicPr>
            <a:picLocks noChangeAspect="1" noChangeArrowheads="1"/>
          </p:cNvPicPr>
          <p:nvPr/>
        </p:nvPicPr>
        <p:blipFill>
          <a:blip r:embed="rId5" cstate="print"/>
          <a:srcRect/>
          <a:stretch>
            <a:fillRect/>
          </a:stretch>
        </p:blipFill>
        <p:spPr bwMode="auto">
          <a:xfrm>
            <a:off x="3471516" y="3988838"/>
            <a:ext cx="1990627" cy="1545051"/>
          </a:xfrm>
          <a:prstGeom prst="rect">
            <a:avLst/>
          </a:prstGeom>
          <a:noFill/>
          <a:ln w="12700">
            <a:noFill/>
            <a:miter lim="800000"/>
            <a:headEnd/>
            <a:tailEnd/>
          </a:ln>
          <a:effectLst/>
        </p:spPr>
      </p:pic>
      <p:sp>
        <p:nvSpPr>
          <p:cNvPr id="11" name="Slide Number Placeholder 10"/>
          <p:cNvSpPr>
            <a:spLocks noGrp="1"/>
          </p:cNvSpPr>
          <p:nvPr>
            <p:ph type="sldNum" sz="quarter" idx="4"/>
          </p:nvPr>
        </p:nvSpPr>
        <p:spPr/>
        <p:txBody>
          <a:bodyPr/>
          <a:lstStyle/>
          <a:p>
            <a:pPr>
              <a:defRPr/>
            </a:pPr>
            <a:fld id="{65D50A4A-4502-4CD8-BD79-CAF033D20170}" type="slidenum">
              <a:rPr lang="en-US" smtClean="0"/>
              <a:pPr>
                <a:defRPr/>
              </a:pPr>
              <a:t>76</a:t>
            </a:fld>
            <a:r>
              <a:rPr lang="en-US" dirty="0" smtClean="0"/>
              <a:t> / 103</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23" name="Rectangle 7"/>
          <p:cNvSpPr>
            <a:spLocks noGrp="1" noChangeArrowheads="1"/>
          </p:cNvSpPr>
          <p:nvPr>
            <p:ph type="title"/>
          </p:nvPr>
        </p:nvSpPr>
        <p:spPr/>
        <p:txBody>
          <a:bodyPr/>
          <a:lstStyle/>
          <a:p>
            <a:r>
              <a:rPr lang="en-US" smtClean="0"/>
              <a:t>Stratigraphic Correlation</a:t>
            </a:r>
            <a:endParaRPr lang="en-US"/>
          </a:p>
        </p:txBody>
      </p:sp>
      <p:sp>
        <p:nvSpPr>
          <p:cNvPr id="1519624" name="Rectangle 8"/>
          <p:cNvSpPr>
            <a:spLocks noGrp="1" noChangeArrowheads="1"/>
          </p:cNvSpPr>
          <p:nvPr>
            <p:ph idx="1"/>
          </p:nvPr>
        </p:nvSpPr>
        <p:spPr/>
        <p:txBody>
          <a:bodyPr/>
          <a:lstStyle/>
          <a:p>
            <a:r>
              <a:rPr lang="en-US" smtClean="0"/>
              <a:t>National parks of Arizona and Utah.</a:t>
            </a:r>
          </a:p>
          <a:p>
            <a:pPr lvl="1"/>
            <a:r>
              <a:rPr lang="en-US" smtClean="0"/>
              <a:t>Formations can be traced long distances.</a:t>
            </a:r>
          </a:p>
          <a:p>
            <a:pPr lvl="1"/>
            <a:r>
              <a:rPr lang="en-US" smtClean="0"/>
              <a:t>Overlap is seen in the sequences of rock types.</a:t>
            </a:r>
          </a:p>
          <a:p>
            <a:pPr lvl="1"/>
            <a:r>
              <a:rPr lang="en-US" smtClean="0"/>
              <a:t>Overlapping rock columns are used to build a composite. </a:t>
            </a:r>
            <a:endParaRPr lang="en-US" dirty="0"/>
          </a:p>
        </p:txBody>
      </p:sp>
      <p:sp>
        <p:nvSpPr>
          <p:cNvPr id="1519621" name="Rectangle 5"/>
          <p:cNvSpPr>
            <a:spLocks noChangeArrowheads="1"/>
          </p:cNvSpPr>
          <p:nvPr/>
        </p:nvSpPr>
        <p:spPr bwMode="auto">
          <a:xfrm>
            <a:off x="228600" y="5867400"/>
            <a:ext cx="8382000" cy="685800"/>
          </a:xfrm>
          <a:prstGeom prst="rect">
            <a:avLst/>
          </a:prstGeom>
          <a:noFill/>
          <a:ln w="9525">
            <a:noFill/>
            <a:miter lim="800000"/>
            <a:headEnd/>
            <a:tailEnd/>
          </a:ln>
          <a:effectLst/>
        </p:spPr>
        <p:txBody>
          <a:bodyPr/>
          <a:lstStyle/>
          <a:p>
            <a:pPr marL="342900" indent="-342900">
              <a:lnSpc>
                <a:spcPct val="90000"/>
              </a:lnSpc>
              <a:spcBef>
                <a:spcPct val="20000"/>
              </a:spcBef>
              <a:buClr>
                <a:srgbClr val="0000CC"/>
              </a:buClr>
              <a:buSzPct val="75000"/>
              <a:buFont typeface="Webdings" pitchFamily="18" charset="2"/>
              <a:buNone/>
            </a:pPr>
            <a:r>
              <a:rPr lang="en-US" sz="1300" i="1">
                <a:effectLst>
                  <a:outerShdw blurRad="38100" dist="38100" dir="2700000" algn="tl">
                    <a:srgbClr val="C0C0C0"/>
                  </a:outerShdw>
                </a:effectLst>
              </a:rPr>
              <a:t>	</a:t>
            </a:r>
          </a:p>
        </p:txBody>
      </p:sp>
      <p:pic>
        <p:nvPicPr>
          <p:cNvPr id="1519625" name="Picture 9"/>
          <p:cNvPicPr>
            <a:picLocks noChangeAspect="1" noChangeArrowheads="1"/>
          </p:cNvPicPr>
          <p:nvPr/>
        </p:nvPicPr>
        <p:blipFill>
          <a:blip r:embed="rId3"/>
          <a:srcRect b="7"/>
          <a:stretch>
            <a:fillRect/>
          </a:stretch>
        </p:blipFill>
        <p:spPr bwMode="auto">
          <a:xfrm>
            <a:off x="477667" y="3546978"/>
            <a:ext cx="8151124" cy="3242781"/>
          </a:xfrm>
          <a:prstGeom prst="rect">
            <a:avLst/>
          </a:prstGeom>
          <a:noFill/>
          <a:ln w="12700">
            <a:noFill/>
            <a:miter lim="800000"/>
            <a:headEnd/>
            <a:tailEnd/>
          </a:ln>
          <a:effectLst/>
        </p:spPr>
      </p:pic>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77</a:t>
            </a:fld>
            <a:r>
              <a:rPr lang="en-US" dirty="0" smtClean="0"/>
              <a:t> / 103</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0279" name="Picture 7"/>
          <p:cNvPicPr>
            <a:picLocks noChangeAspect="1" noChangeArrowheads="1"/>
          </p:cNvPicPr>
          <p:nvPr/>
        </p:nvPicPr>
        <p:blipFill>
          <a:blip r:embed="rId3"/>
          <a:srcRect/>
          <a:stretch>
            <a:fillRect/>
          </a:stretch>
        </p:blipFill>
        <p:spPr bwMode="auto">
          <a:xfrm>
            <a:off x="0" y="-76200"/>
            <a:ext cx="9144000" cy="6248400"/>
          </a:xfrm>
          <a:prstGeom prst="rect">
            <a:avLst/>
          </a:prstGeom>
          <a:noFill/>
          <a:ln w="12700">
            <a:noFill/>
            <a:miter lim="800000"/>
            <a:headEnd/>
            <a:tailEnd/>
          </a:ln>
          <a:effectLst/>
        </p:spPr>
      </p:pic>
      <p:sp>
        <p:nvSpPr>
          <p:cNvPr id="1590274" name="Rectangle 2"/>
          <p:cNvSpPr>
            <a:spLocks noGrp="1" noChangeArrowheads="1"/>
          </p:cNvSpPr>
          <p:nvPr>
            <p:ph type="title"/>
          </p:nvPr>
        </p:nvSpPr>
        <p:spPr>
          <a:xfrm>
            <a:off x="627063" y="6172200"/>
            <a:ext cx="7831137" cy="533400"/>
          </a:xfrm>
          <a:effectLst>
            <a:outerShdw dist="35921" dir="2700000" algn="ctr" rotWithShape="0">
              <a:srgbClr val="DDDDDD">
                <a:alpha val="50000"/>
              </a:srgbClr>
            </a:outerShdw>
          </a:effectLst>
        </p:spPr>
        <p:txBody>
          <a:bodyPr/>
          <a:lstStyle/>
          <a:p>
            <a:r>
              <a:rPr lang="en-US" sz="2400">
                <a:solidFill>
                  <a:schemeClr val="hlink"/>
                </a:solidFill>
                <a:effectLst/>
              </a:rPr>
              <a:t>Correlation among rock strata in 3 national parks.</a:t>
            </a:r>
          </a:p>
        </p:txBody>
      </p:sp>
      <p:sp>
        <p:nvSpPr>
          <p:cNvPr id="5" name="Slide Number Placeholder 4"/>
          <p:cNvSpPr>
            <a:spLocks noGrp="1"/>
          </p:cNvSpPr>
          <p:nvPr>
            <p:ph type="sldNum" sz="quarter" idx="4"/>
          </p:nvPr>
        </p:nvSpPr>
        <p:spPr/>
        <p:txBody>
          <a:bodyPr/>
          <a:lstStyle/>
          <a:p>
            <a:pPr>
              <a:defRPr/>
            </a:pPr>
            <a:fld id="{65D50A4A-4502-4CD8-BD79-CAF033D20170}" type="slidenum">
              <a:rPr lang="en-US" smtClean="0"/>
              <a:pPr>
                <a:defRPr/>
              </a:pPr>
              <a:t>78</a:t>
            </a:fld>
            <a:r>
              <a:rPr lang="en-US" dirty="0" smtClean="0"/>
              <a:t> / 103</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671" name="Rectangle 7"/>
          <p:cNvSpPr>
            <a:spLocks noGrp="1" noChangeArrowheads="1"/>
          </p:cNvSpPr>
          <p:nvPr>
            <p:ph type="title"/>
          </p:nvPr>
        </p:nvSpPr>
        <p:spPr/>
        <p:txBody>
          <a:bodyPr/>
          <a:lstStyle/>
          <a:p>
            <a:r>
              <a:rPr lang="en-US" smtClean="0"/>
              <a:t>The Geologic Column</a:t>
            </a:r>
            <a:endParaRPr lang="en-US"/>
          </a:p>
        </p:txBody>
      </p:sp>
      <p:sp>
        <p:nvSpPr>
          <p:cNvPr id="1521672" name="Rectangle 8"/>
          <p:cNvSpPr>
            <a:spLocks noGrp="1" noChangeArrowheads="1"/>
          </p:cNvSpPr>
          <p:nvPr>
            <p:ph idx="1"/>
          </p:nvPr>
        </p:nvSpPr>
        <p:spPr/>
        <p:txBody>
          <a:bodyPr/>
          <a:lstStyle/>
          <a:p>
            <a:r>
              <a:rPr lang="en-US" smtClean="0"/>
              <a:t>A composite stratigraphic column exists.</a:t>
            </a:r>
          </a:p>
          <a:p>
            <a:pPr lvl="1"/>
            <a:r>
              <a:rPr lang="en-US" smtClean="0"/>
              <a:t>Constructed from incomplete sections across the globe.</a:t>
            </a:r>
          </a:p>
          <a:p>
            <a:pPr lvl="1"/>
            <a:r>
              <a:rPr lang="en-US" smtClean="0"/>
              <a:t>It brackets almost the entirety of Earth history.</a:t>
            </a:r>
            <a:endParaRPr lang="en-US" dirty="0"/>
          </a:p>
        </p:txBody>
      </p:sp>
      <p:sp>
        <p:nvSpPr>
          <p:cNvPr id="1521668" name="Rectangle 4"/>
          <p:cNvSpPr>
            <a:spLocks noChangeArrowheads="1"/>
          </p:cNvSpPr>
          <p:nvPr/>
        </p:nvSpPr>
        <p:spPr bwMode="auto">
          <a:xfrm>
            <a:off x="228600" y="5867400"/>
            <a:ext cx="8382000" cy="685800"/>
          </a:xfrm>
          <a:prstGeom prst="rect">
            <a:avLst/>
          </a:prstGeom>
          <a:noFill/>
          <a:ln w="9525">
            <a:noFill/>
            <a:miter lim="800000"/>
            <a:headEnd/>
            <a:tailEnd/>
          </a:ln>
          <a:effectLst/>
        </p:spPr>
        <p:txBody>
          <a:bodyPr/>
          <a:lstStyle/>
          <a:p>
            <a:pPr marL="342900" indent="-342900">
              <a:lnSpc>
                <a:spcPct val="90000"/>
              </a:lnSpc>
              <a:spcBef>
                <a:spcPct val="20000"/>
              </a:spcBef>
              <a:buClr>
                <a:srgbClr val="0000CC"/>
              </a:buClr>
              <a:buSzPct val="75000"/>
              <a:buFont typeface="Webdings" pitchFamily="18" charset="2"/>
              <a:buNone/>
            </a:pPr>
            <a:r>
              <a:rPr lang="en-US" sz="1300" i="1">
                <a:effectLst>
                  <a:outerShdw blurRad="38100" dist="38100" dir="2700000" algn="tl">
                    <a:srgbClr val="C0C0C0"/>
                  </a:outerShdw>
                </a:effectLst>
              </a:rPr>
              <a:t>	</a:t>
            </a:r>
          </a:p>
        </p:txBody>
      </p:sp>
      <p:pic>
        <p:nvPicPr>
          <p:cNvPr id="1521673" name="Picture 9"/>
          <p:cNvPicPr>
            <a:picLocks noChangeAspect="1" noChangeArrowheads="1"/>
          </p:cNvPicPr>
          <p:nvPr/>
        </p:nvPicPr>
        <p:blipFill>
          <a:blip r:embed="rId3"/>
          <a:srcRect/>
          <a:stretch>
            <a:fillRect/>
          </a:stretch>
        </p:blipFill>
        <p:spPr bwMode="auto">
          <a:xfrm>
            <a:off x="228600" y="2942232"/>
            <a:ext cx="5791200" cy="3706813"/>
          </a:xfrm>
          <a:prstGeom prst="rect">
            <a:avLst/>
          </a:prstGeom>
          <a:noFill/>
          <a:ln w="12700">
            <a:noFill/>
            <a:miter lim="800000"/>
            <a:headEnd/>
            <a:tailEnd/>
          </a:ln>
          <a:effectLst/>
        </p:spPr>
      </p:pic>
      <p:pic>
        <p:nvPicPr>
          <p:cNvPr id="1521674" name="Picture 10"/>
          <p:cNvPicPr>
            <a:picLocks noChangeAspect="1" noChangeArrowheads="1"/>
          </p:cNvPicPr>
          <p:nvPr/>
        </p:nvPicPr>
        <p:blipFill>
          <a:blip r:embed="rId4"/>
          <a:srcRect/>
          <a:stretch>
            <a:fillRect/>
          </a:stretch>
        </p:blipFill>
        <p:spPr bwMode="auto">
          <a:xfrm>
            <a:off x="6170613" y="2789832"/>
            <a:ext cx="2744787" cy="4038600"/>
          </a:xfrm>
          <a:prstGeom prst="rect">
            <a:avLst/>
          </a:prstGeom>
          <a:noFill/>
          <a:ln w="12700">
            <a:noFill/>
            <a:miter lim="800000"/>
            <a:headEnd/>
            <a:tailEnd/>
          </a:ln>
          <a:effectLst/>
        </p:spPr>
      </p:pic>
      <p:sp>
        <p:nvSpPr>
          <p:cNvPr id="10" name="Slide Number Placeholder 9"/>
          <p:cNvSpPr>
            <a:spLocks noGrp="1"/>
          </p:cNvSpPr>
          <p:nvPr>
            <p:ph type="sldNum" sz="quarter" idx="4"/>
          </p:nvPr>
        </p:nvSpPr>
        <p:spPr/>
        <p:txBody>
          <a:bodyPr/>
          <a:lstStyle/>
          <a:p>
            <a:pPr>
              <a:defRPr/>
            </a:pPr>
            <a:fld id="{65D50A4A-4502-4CD8-BD79-CAF033D20170}" type="slidenum">
              <a:rPr lang="en-US" smtClean="0"/>
              <a:pPr>
                <a:defRPr/>
              </a:pPr>
              <a:t>79</a:t>
            </a:fld>
            <a:r>
              <a:rPr lang="en-US" dirty="0" smtClean="0"/>
              <a:t> / 103</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Geologic Time</a:t>
            </a:r>
            <a:endParaRPr lang="en-US" dirty="0"/>
          </a:p>
        </p:txBody>
      </p:sp>
      <p:sp>
        <p:nvSpPr>
          <p:cNvPr id="3" name="Content Placeholder 2"/>
          <p:cNvSpPr>
            <a:spLocks noGrp="1"/>
          </p:cNvSpPr>
          <p:nvPr>
            <p:ph idx="1"/>
          </p:nvPr>
        </p:nvSpPr>
        <p:spPr>
          <a:xfrm>
            <a:off x="457200" y="1600200"/>
            <a:ext cx="4253345" cy="4525963"/>
          </a:xfrm>
        </p:spPr>
        <p:txBody>
          <a:bodyPr/>
          <a:lstStyle/>
          <a:p>
            <a:r>
              <a:rPr lang="en-US" dirty="0" smtClean="0"/>
              <a:t>Early estimates of Earth’s age were based on religious dogma.</a:t>
            </a:r>
          </a:p>
          <a:p>
            <a:endParaRPr lang="en-US" dirty="0" smtClean="0"/>
          </a:p>
          <a:p>
            <a:r>
              <a:rPr lang="en-US" dirty="0" smtClean="0"/>
              <a:t>In the mid 1600s, Archbishop James Ussher determined the exact date of the creation of the Earth . . . </a:t>
            </a:r>
            <a:r>
              <a:rPr lang="en-US" dirty="0" smtClean="0">
                <a:solidFill>
                  <a:srgbClr val="FF0000"/>
                </a:solidFill>
              </a:rPr>
              <a:t>“nightfall preceding 23 October 4004 BC”</a:t>
            </a:r>
            <a:endParaRPr lang="en-US" dirty="0">
              <a:solidFill>
                <a:srgbClr val="FF0000"/>
              </a:solidFill>
            </a:endParaRPr>
          </a:p>
        </p:txBody>
      </p:sp>
      <p:sp>
        <p:nvSpPr>
          <p:cNvPr id="4" name="Slide Number Placeholder 3"/>
          <p:cNvSpPr>
            <a:spLocks noGrp="1"/>
          </p:cNvSpPr>
          <p:nvPr>
            <p:ph type="sldNum" sz="quarter" idx="4"/>
          </p:nvPr>
        </p:nvSpPr>
        <p:spPr/>
        <p:txBody>
          <a:bodyPr/>
          <a:lstStyle/>
          <a:p>
            <a:fld id="{65D50A4A-4502-4CD8-BD79-CAF033D20170}" type="slidenum">
              <a:rPr lang="en-US" smtClean="0"/>
              <a:pPr/>
              <a:t>8</a:t>
            </a:fld>
            <a:r>
              <a:rPr lang="en-US" dirty="0" smtClean="0"/>
              <a:t> / 103</a:t>
            </a:r>
            <a:endParaRPr lang="en-US" dirty="0"/>
          </a:p>
        </p:txBody>
      </p:sp>
      <p:pic>
        <p:nvPicPr>
          <p:cNvPr id="8" name="Picture 7"/>
          <p:cNvPicPr>
            <a:picLocks noChangeAspect="1"/>
          </p:cNvPicPr>
          <p:nvPr/>
        </p:nvPicPr>
        <p:blipFill>
          <a:blip r:embed="rId3"/>
          <a:stretch>
            <a:fillRect/>
          </a:stretch>
        </p:blipFill>
        <p:spPr>
          <a:xfrm>
            <a:off x="4749489" y="1447804"/>
            <a:ext cx="3876299" cy="4667349"/>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5" name="Rectangle 5"/>
          <p:cNvSpPr>
            <a:spLocks noGrp="1" noChangeArrowheads="1"/>
          </p:cNvSpPr>
          <p:nvPr>
            <p:ph type="title"/>
          </p:nvPr>
        </p:nvSpPr>
        <p:spPr/>
        <p:txBody>
          <a:bodyPr/>
          <a:lstStyle/>
          <a:p>
            <a:r>
              <a:rPr lang="en-US" smtClean="0"/>
              <a:t>Radioactivity and </a:t>
            </a:r>
            <a:br>
              <a:rPr lang="en-US" smtClean="0"/>
            </a:br>
            <a:r>
              <a:rPr lang="en-US" smtClean="0"/>
              <a:t>radiometric dating </a:t>
            </a:r>
            <a:endParaRPr lang="en-US" dirty="0"/>
          </a:p>
        </p:txBody>
      </p:sp>
      <p:sp>
        <p:nvSpPr>
          <p:cNvPr id="1536006" name="Rectangle 6"/>
          <p:cNvSpPr>
            <a:spLocks noGrp="1" noChangeArrowheads="1"/>
          </p:cNvSpPr>
          <p:nvPr>
            <p:ph idx="1"/>
          </p:nvPr>
        </p:nvSpPr>
        <p:spPr/>
        <p:txBody>
          <a:bodyPr/>
          <a:lstStyle/>
          <a:p>
            <a:r>
              <a:rPr lang="en-US" smtClean="0"/>
              <a:t>The relative age of geologic events is established.</a:t>
            </a:r>
          </a:p>
          <a:p>
            <a:r>
              <a:rPr lang="en-US" smtClean="0"/>
              <a:t>Based on radioactive decay of atoms in minerals.</a:t>
            </a:r>
          </a:p>
          <a:p>
            <a:pPr lvl="1"/>
            <a:r>
              <a:rPr lang="en-US" smtClean="0"/>
              <a:t>Radioactive decay proceeds at a known, fixed rate.</a:t>
            </a:r>
          </a:p>
          <a:p>
            <a:pPr lvl="1"/>
            <a:r>
              <a:rPr lang="en-US" smtClean="0"/>
              <a:t>Radioactive elements act as internal clocks. </a:t>
            </a:r>
          </a:p>
          <a:p>
            <a:r>
              <a:rPr lang="en-US" smtClean="0"/>
              <a:t>Numerical dating is also called geochronology.</a:t>
            </a:r>
            <a:endParaRPr lang="en-US" dirty="0"/>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80</a:t>
            </a:fld>
            <a:r>
              <a:rPr lang="en-US" dirty="0" smtClean="0"/>
              <a:t> / 103</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mtClean="0"/>
              <a:t>Radioactivity and </a:t>
            </a:r>
            <a:br>
              <a:rPr lang="en-US" smtClean="0"/>
            </a:br>
            <a:r>
              <a:rPr lang="en-US" smtClean="0"/>
              <a:t>radiometric dating </a:t>
            </a:r>
            <a:endParaRPr lang="en-US" dirty="0" smtClean="0"/>
          </a:p>
        </p:txBody>
      </p:sp>
      <p:sp>
        <p:nvSpPr>
          <p:cNvPr id="58371" name="Rectangle 3"/>
          <p:cNvSpPr>
            <a:spLocks noGrp="1" noChangeArrowheads="1"/>
          </p:cNvSpPr>
          <p:nvPr>
            <p:ph idx="1"/>
          </p:nvPr>
        </p:nvSpPr>
        <p:spPr/>
        <p:txBody>
          <a:bodyPr/>
          <a:lstStyle/>
          <a:p>
            <a:r>
              <a:rPr lang="en-US" dirty="0" smtClean="0"/>
              <a:t>Atomic structure reviewed  </a:t>
            </a:r>
          </a:p>
          <a:p>
            <a:pPr lvl="1"/>
            <a:r>
              <a:rPr lang="en-US" dirty="0" smtClean="0"/>
              <a:t>Nucleus  </a:t>
            </a:r>
          </a:p>
          <a:p>
            <a:pPr lvl="2"/>
            <a:r>
              <a:rPr lang="en-US" b="1" dirty="0" smtClean="0">
                <a:solidFill>
                  <a:srgbClr val="C00000"/>
                </a:solidFill>
              </a:rPr>
              <a:t>Protons</a:t>
            </a:r>
            <a:r>
              <a:rPr lang="en-US" dirty="0" smtClean="0"/>
              <a:t> – positively charged </a:t>
            </a:r>
          </a:p>
          <a:p>
            <a:pPr lvl="2"/>
            <a:r>
              <a:rPr lang="en-US" b="1" dirty="0" smtClean="0">
                <a:solidFill>
                  <a:srgbClr val="C00000"/>
                </a:solidFill>
              </a:rPr>
              <a:t>Neutrons </a:t>
            </a:r>
          </a:p>
          <a:p>
            <a:pPr lvl="3"/>
            <a:r>
              <a:rPr lang="en-US" dirty="0" smtClean="0"/>
              <a:t>Neutral charge </a:t>
            </a:r>
          </a:p>
          <a:p>
            <a:pPr lvl="3"/>
            <a:r>
              <a:rPr lang="en-US" dirty="0" smtClean="0"/>
              <a:t>Protons and electrons combined </a:t>
            </a:r>
          </a:p>
          <a:p>
            <a:pPr lvl="1"/>
            <a:r>
              <a:rPr lang="en-US" dirty="0" smtClean="0"/>
              <a:t>Orbiting the nucleus are </a:t>
            </a:r>
            <a:r>
              <a:rPr lang="en-US" b="1" dirty="0" smtClean="0">
                <a:solidFill>
                  <a:srgbClr val="C00000"/>
                </a:solidFill>
              </a:rPr>
              <a:t>electrons</a:t>
            </a:r>
            <a:r>
              <a:rPr lang="en-US" dirty="0" smtClean="0"/>
              <a:t> – negative electrical charges </a:t>
            </a:r>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81</a:t>
            </a:fld>
            <a:r>
              <a:rPr lang="en-US" dirty="0" smtClean="0"/>
              <a:t> / 103</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mtClean="0"/>
              <a:t>Radioactivity and </a:t>
            </a:r>
            <a:br>
              <a:rPr lang="en-US" smtClean="0"/>
            </a:br>
            <a:r>
              <a:rPr lang="en-US" smtClean="0"/>
              <a:t>radiometric dating </a:t>
            </a:r>
          </a:p>
        </p:txBody>
      </p:sp>
      <p:sp>
        <p:nvSpPr>
          <p:cNvPr id="59395" name="Rectangle 3"/>
          <p:cNvSpPr>
            <a:spLocks noGrp="1" noChangeArrowheads="1"/>
          </p:cNvSpPr>
          <p:nvPr>
            <p:ph idx="1"/>
          </p:nvPr>
        </p:nvSpPr>
        <p:spPr/>
        <p:txBody>
          <a:bodyPr/>
          <a:lstStyle/>
          <a:p>
            <a:r>
              <a:rPr lang="en-US" dirty="0" smtClean="0"/>
              <a:t>Atomic structure reviewed  </a:t>
            </a:r>
          </a:p>
          <a:p>
            <a:pPr lvl="1"/>
            <a:r>
              <a:rPr lang="en-US" b="1" dirty="0" smtClean="0">
                <a:solidFill>
                  <a:srgbClr val="C00000"/>
                </a:solidFill>
              </a:rPr>
              <a:t>Atomic number</a:t>
            </a:r>
          </a:p>
          <a:p>
            <a:pPr lvl="2"/>
            <a:r>
              <a:rPr lang="en-US" dirty="0" smtClean="0"/>
              <a:t>An element's identifying number </a:t>
            </a:r>
          </a:p>
          <a:p>
            <a:pPr lvl="2"/>
            <a:r>
              <a:rPr lang="en-US" dirty="0" smtClean="0"/>
              <a:t>Number of protons in the atom's nucleus </a:t>
            </a:r>
          </a:p>
          <a:p>
            <a:pPr lvl="1"/>
            <a:r>
              <a:rPr lang="en-US" b="1" dirty="0" smtClean="0">
                <a:solidFill>
                  <a:srgbClr val="C00000"/>
                </a:solidFill>
              </a:rPr>
              <a:t>Mass number </a:t>
            </a:r>
          </a:p>
          <a:p>
            <a:pPr lvl="2"/>
            <a:r>
              <a:rPr lang="en-US" dirty="0" smtClean="0"/>
              <a:t>Number of protons plus (added to) the number of neutrons in an atom's nucleus </a:t>
            </a:r>
          </a:p>
          <a:p>
            <a:pPr lvl="1"/>
            <a:r>
              <a:rPr lang="en-US" b="1" dirty="0" smtClean="0">
                <a:solidFill>
                  <a:srgbClr val="C00000"/>
                </a:solidFill>
              </a:rPr>
              <a:t>Isotope </a:t>
            </a:r>
          </a:p>
          <a:p>
            <a:pPr lvl="2"/>
            <a:r>
              <a:rPr lang="en-US" dirty="0" smtClean="0"/>
              <a:t>Variant of the same parent atom </a:t>
            </a:r>
          </a:p>
          <a:p>
            <a:pPr lvl="2"/>
            <a:r>
              <a:rPr lang="en-US" dirty="0" smtClean="0"/>
              <a:t>Different number of neutrons and mass number</a:t>
            </a:r>
          </a:p>
          <a:p>
            <a:pPr lvl="2"/>
            <a:r>
              <a:rPr lang="en-US" b="1" dirty="0" smtClean="0">
                <a:solidFill>
                  <a:srgbClr val="C00000"/>
                </a:solidFill>
              </a:rPr>
              <a:t>Stable</a:t>
            </a:r>
            <a:r>
              <a:rPr lang="en-US" dirty="0" smtClean="0"/>
              <a:t> – Isotopes that never change (i.e., 13C).</a:t>
            </a:r>
          </a:p>
          <a:p>
            <a:pPr lvl="2"/>
            <a:r>
              <a:rPr lang="en-US" b="1" dirty="0" smtClean="0">
                <a:solidFill>
                  <a:srgbClr val="C00000"/>
                </a:solidFill>
              </a:rPr>
              <a:t>Radioactive</a:t>
            </a:r>
            <a:r>
              <a:rPr lang="en-US" dirty="0" smtClean="0"/>
              <a:t> – Isotopes that spontaneously decay.</a:t>
            </a:r>
          </a:p>
          <a:p>
            <a:pPr lvl="3"/>
            <a:endParaRPr lang="en-US" dirty="0" smtClean="0"/>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82</a:t>
            </a:fld>
            <a:r>
              <a:rPr lang="en-US" dirty="0" smtClean="0"/>
              <a:t> / 103</a:t>
            </a:r>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Radioactivity and </a:t>
            </a:r>
            <a:br>
              <a:rPr lang="en-US" smtClean="0"/>
            </a:br>
            <a:r>
              <a:rPr lang="en-US" smtClean="0"/>
              <a:t>radiometric dating </a:t>
            </a:r>
          </a:p>
        </p:txBody>
      </p:sp>
      <p:sp>
        <p:nvSpPr>
          <p:cNvPr id="60419" name="Rectangle 3"/>
          <p:cNvSpPr>
            <a:spLocks noGrp="1" noChangeArrowheads="1"/>
          </p:cNvSpPr>
          <p:nvPr>
            <p:ph idx="1"/>
          </p:nvPr>
        </p:nvSpPr>
        <p:spPr/>
        <p:txBody>
          <a:bodyPr/>
          <a:lstStyle/>
          <a:p>
            <a:r>
              <a:rPr lang="en-US" dirty="0" smtClean="0"/>
              <a:t>Radioactivity </a:t>
            </a:r>
          </a:p>
          <a:p>
            <a:pPr lvl="1"/>
            <a:r>
              <a:rPr lang="en-US" dirty="0" smtClean="0"/>
              <a:t>Spontaneous breaking apart (decay) of atomic nuclei</a:t>
            </a:r>
          </a:p>
          <a:p>
            <a:pPr lvl="1"/>
            <a:r>
              <a:rPr lang="en-US" dirty="0" smtClean="0"/>
              <a:t>Radioactive decay </a:t>
            </a:r>
          </a:p>
          <a:p>
            <a:pPr lvl="2"/>
            <a:r>
              <a:rPr lang="en-US" b="1" dirty="0" smtClean="0">
                <a:solidFill>
                  <a:srgbClr val="C00000"/>
                </a:solidFill>
              </a:rPr>
              <a:t>Parent</a:t>
            </a:r>
            <a:r>
              <a:rPr lang="en-US" dirty="0" smtClean="0"/>
              <a:t> – an unstable isotope</a:t>
            </a:r>
          </a:p>
          <a:p>
            <a:pPr lvl="2"/>
            <a:r>
              <a:rPr lang="en-US" b="1" dirty="0" smtClean="0">
                <a:solidFill>
                  <a:srgbClr val="C00000"/>
                </a:solidFill>
              </a:rPr>
              <a:t>Daughter products </a:t>
            </a:r>
            <a:r>
              <a:rPr lang="en-US" dirty="0" smtClean="0"/>
              <a:t>– isotopes formed from the decay of a parent </a:t>
            </a:r>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83</a:t>
            </a:fld>
            <a:r>
              <a:rPr lang="en-US" dirty="0" smtClean="0"/>
              <a:t> / 103</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934200" y="2514600"/>
            <a:ext cx="184666" cy="369332"/>
          </a:xfrm>
          <a:prstGeom prst="rect">
            <a:avLst/>
          </a:prstGeom>
          <a:noFill/>
        </p:spPr>
        <p:txBody>
          <a:bodyPr wrap="none" rtlCol="0">
            <a:spAutoFit/>
          </a:bodyPr>
          <a:lstStyle/>
          <a:p>
            <a:endParaRPr lang="en-US" dirty="0"/>
          </a:p>
        </p:txBody>
      </p:sp>
      <p:sp>
        <p:nvSpPr>
          <p:cNvPr id="10" name="TextBox 9"/>
          <p:cNvSpPr txBox="1"/>
          <p:nvPr/>
        </p:nvSpPr>
        <p:spPr>
          <a:xfrm>
            <a:off x="533400" y="5427583"/>
            <a:ext cx="8153400" cy="1231106"/>
          </a:xfrm>
          <a:prstGeom prst="rect">
            <a:avLst/>
          </a:prstGeom>
          <a:noFill/>
        </p:spPr>
        <p:txBody>
          <a:bodyPr wrap="square" rtlCol="0">
            <a:spAutoFit/>
          </a:bodyPr>
          <a:lstStyle/>
          <a:p>
            <a:pPr algn="ctr"/>
            <a:r>
              <a:rPr lang="en-US" sz="2800" b="1" dirty="0" smtClean="0">
                <a:solidFill>
                  <a:srgbClr val="183066"/>
                </a:solidFill>
              </a:rPr>
              <a:t>Radiometric Dating Uses </a:t>
            </a:r>
            <a:r>
              <a:rPr lang="en-US" sz="2800" b="1" dirty="0" smtClean="0">
                <a:solidFill>
                  <a:srgbClr val="A2122E"/>
                </a:solidFill>
              </a:rPr>
              <a:t>Radioactive Decay </a:t>
            </a:r>
            <a:r>
              <a:rPr lang="en-US" sz="2800" b="1" dirty="0" smtClean="0">
                <a:solidFill>
                  <a:srgbClr val="183066"/>
                </a:solidFill>
              </a:rPr>
              <a:t>to Estimate the Age of Geologic Samples.</a:t>
            </a:r>
          </a:p>
          <a:p>
            <a:endParaRPr lang="en-US" sz="1600" dirty="0"/>
          </a:p>
        </p:txBody>
      </p:sp>
      <p:pic>
        <p:nvPicPr>
          <p:cNvPr id="5" name="Picture 4" descr="figure 13.11.jpg"/>
          <p:cNvPicPr>
            <a:picLocks noChangeAspect="1"/>
          </p:cNvPicPr>
          <p:nvPr/>
        </p:nvPicPr>
        <p:blipFill>
          <a:blip r:embed="rId3"/>
          <a:stretch>
            <a:fillRect/>
          </a:stretch>
        </p:blipFill>
        <p:spPr>
          <a:xfrm>
            <a:off x="1803542" y="228599"/>
            <a:ext cx="5536917" cy="5198983"/>
          </a:xfrm>
          <a:prstGeom prst="rect">
            <a:avLst/>
          </a:prstGeom>
        </p:spPr>
      </p:pic>
      <p:sp>
        <p:nvSpPr>
          <p:cNvPr id="6"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84</a:t>
            </a:fld>
            <a:r>
              <a:rPr lang="en-US" dirty="0" smtClean="0"/>
              <a:t> / 103</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4" name="Rectangle 6"/>
          <p:cNvSpPr>
            <a:spLocks noGrp="1" noChangeArrowheads="1"/>
          </p:cNvSpPr>
          <p:nvPr>
            <p:ph type="title"/>
          </p:nvPr>
        </p:nvSpPr>
        <p:spPr/>
        <p:txBody>
          <a:bodyPr/>
          <a:lstStyle/>
          <a:p>
            <a:r>
              <a:rPr lang="en-US" smtClean="0"/>
              <a:t>Radiometric Dating</a:t>
            </a:r>
            <a:endParaRPr lang="en-US"/>
          </a:p>
        </p:txBody>
      </p:sp>
      <p:sp>
        <p:nvSpPr>
          <p:cNvPr id="1548295" name="Rectangle 7"/>
          <p:cNvSpPr>
            <a:spLocks noGrp="1" noChangeArrowheads="1"/>
          </p:cNvSpPr>
          <p:nvPr>
            <p:ph idx="1"/>
          </p:nvPr>
        </p:nvSpPr>
        <p:spPr/>
        <p:txBody>
          <a:bodyPr/>
          <a:lstStyle/>
          <a:p>
            <a:r>
              <a:rPr lang="en-US" smtClean="0"/>
              <a:t>The age of a mineral can be determined by…</a:t>
            </a:r>
          </a:p>
          <a:p>
            <a:pPr lvl="1"/>
            <a:r>
              <a:rPr lang="en-US" smtClean="0"/>
              <a:t>Measuring the ratio of parent to daughter isotopes.</a:t>
            </a:r>
          </a:p>
          <a:p>
            <a:pPr lvl="1"/>
            <a:r>
              <a:rPr lang="en-US" smtClean="0"/>
              <a:t>Calculating the amount of time by using the known t½.</a:t>
            </a:r>
          </a:p>
          <a:p>
            <a:r>
              <a:rPr lang="en-US" smtClean="0"/>
              <a:t>Must pick the right mineral and the right isotope. </a:t>
            </a:r>
          </a:p>
          <a:p>
            <a:r>
              <a:rPr lang="en-US" smtClean="0"/>
              <a:t>Geochronology requires analytical precision.  </a:t>
            </a:r>
            <a:endParaRPr lang="en-US" dirty="0"/>
          </a:p>
        </p:txBody>
      </p:sp>
      <p:pic>
        <p:nvPicPr>
          <p:cNvPr id="1548292" name="Picture 10" descr="npo00009e"/>
          <p:cNvPicPr>
            <a:picLocks noChangeAspect="1" noChangeArrowheads="1"/>
          </p:cNvPicPr>
          <p:nvPr/>
        </p:nvPicPr>
        <p:blipFill>
          <a:blip r:embed="rId3"/>
          <a:srcRect/>
          <a:stretch>
            <a:fillRect/>
          </a:stretch>
        </p:blipFill>
        <p:spPr bwMode="auto">
          <a:xfrm>
            <a:off x="773048" y="3899322"/>
            <a:ext cx="3646552" cy="2648358"/>
          </a:xfrm>
          <a:prstGeom prst="rect">
            <a:avLst/>
          </a:prstGeom>
          <a:noFill/>
          <a:ln w="9525" algn="ctr">
            <a:solidFill>
              <a:schemeClr val="tx1"/>
            </a:solidFill>
            <a:miter lim="800000"/>
            <a:headEnd/>
            <a:tailEnd/>
          </a:ln>
          <a:effectLst/>
        </p:spPr>
      </p:pic>
      <p:pic>
        <p:nvPicPr>
          <p:cNvPr id="1548293" name="Picture 11" descr="npo0000a0"/>
          <p:cNvPicPr>
            <a:picLocks noChangeAspect="1" noChangeArrowheads="1"/>
          </p:cNvPicPr>
          <p:nvPr/>
        </p:nvPicPr>
        <p:blipFill>
          <a:blip r:embed="rId4"/>
          <a:srcRect/>
          <a:stretch>
            <a:fillRect/>
          </a:stretch>
        </p:blipFill>
        <p:spPr bwMode="auto">
          <a:xfrm>
            <a:off x="4696815" y="3896721"/>
            <a:ext cx="4029078" cy="2652546"/>
          </a:xfrm>
          <a:prstGeom prst="rect">
            <a:avLst/>
          </a:prstGeom>
          <a:noFill/>
          <a:ln w="9525" algn="ctr">
            <a:solidFill>
              <a:schemeClr val="tx1"/>
            </a:solidFill>
            <a:miter lim="800000"/>
            <a:headEnd/>
            <a:tailEnd/>
          </a:ln>
          <a:effectLst/>
        </p:spPr>
      </p:pic>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85</a:t>
            </a:fld>
            <a:r>
              <a:rPr lang="en-US" dirty="0" smtClean="0"/>
              <a:t> / 103</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4229100" y="4644800"/>
            <a:ext cx="4686300" cy="1905000"/>
            <a:chOff x="1392" y="2160"/>
            <a:chExt cx="4728" cy="2160"/>
          </a:xfrm>
        </p:grpSpPr>
        <p:pic>
          <p:nvPicPr>
            <p:cNvPr id="1546248" name="Picture 8"/>
            <p:cNvPicPr>
              <a:picLocks noChangeAspect="1" noChangeArrowheads="1"/>
            </p:cNvPicPr>
            <p:nvPr/>
          </p:nvPicPr>
          <p:blipFill>
            <a:blip r:embed="rId3" cstate="print"/>
            <a:srcRect/>
            <a:stretch>
              <a:fillRect/>
            </a:stretch>
          </p:blipFill>
          <p:spPr bwMode="auto">
            <a:xfrm>
              <a:off x="1392" y="2160"/>
              <a:ext cx="4728" cy="1378"/>
            </a:xfrm>
            <a:prstGeom prst="rect">
              <a:avLst/>
            </a:prstGeom>
            <a:noFill/>
            <a:ln w="12700">
              <a:noFill/>
              <a:miter lim="800000"/>
              <a:headEnd/>
              <a:tailEnd/>
            </a:ln>
            <a:effectLst/>
          </p:spPr>
        </p:pic>
        <p:pic>
          <p:nvPicPr>
            <p:cNvPr id="1546249" name="Picture 9"/>
            <p:cNvPicPr>
              <a:picLocks noChangeAspect="1" noChangeArrowheads="1"/>
            </p:cNvPicPr>
            <p:nvPr/>
          </p:nvPicPr>
          <p:blipFill>
            <a:blip r:embed="rId4" cstate="print"/>
            <a:srcRect/>
            <a:stretch>
              <a:fillRect/>
            </a:stretch>
          </p:blipFill>
          <p:spPr bwMode="auto">
            <a:xfrm>
              <a:off x="1392" y="3516"/>
              <a:ext cx="4728" cy="804"/>
            </a:xfrm>
            <a:prstGeom prst="rect">
              <a:avLst/>
            </a:prstGeom>
            <a:noFill/>
            <a:ln w="12700">
              <a:noFill/>
              <a:miter lim="800000"/>
              <a:headEnd/>
              <a:tailEnd/>
            </a:ln>
            <a:effectLst/>
          </p:spPr>
        </p:pic>
      </p:grpSp>
      <p:sp>
        <p:nvSpPr>
          <p:cNvPr id="1546245" name="Rectangle 5"/>
          <p:cNvSpPr>
            <a:spLocks noGrp="1" noChangeArrowheads="1"/>
          </p:cNvSpPr>
          <p:nvPr>
            <p:ph type="title"/>
          </p:nvPr>
        </p:nvSpPr>
        <p:spPr/>
        <p:txBody>
          <a:bodyPr/>
          <a:lstStyle/>
          <a:p>
            <a:r>
              <a:rPr lang="en-US" smtClean="0"/>
              <a:t>Radioactive Decay</a:t>
            </a:r>
            <a:endParaRPr lang="en-US"/>
          </a:p>
        </p:txBody>
      </p:sp>
      <p:sp>
        <p:nvSpPr>
          <p:cNvPr id="1546246" name="Rectangle 6"/>
          <p:cNvSpPr>
            <a:spLocks noGrp="1" noChangeArrowheads="1"/>
          </p:cNvSpPr>
          <p:nvPr>
            <p:ph idx="1"/>
          </p:nvPr>
        </p:nvSpPr>
        <p:spPr/>
        <p:txBody>
          <a:bodyPr/>
          <a:lstStyle/>
          <a:p>
            <a:r>
              <a:rPr lang="en-US" dirty="0" smtClean="0"/>
              <a:t>Half-life (t½) – Time for ½ unstable nuclei to decay.</a:t>
            </a:r>
          </a:p>
          <a:p>
            <a:pPr lvl="1"/>
            <a:r>
              <a:rPr lang="en-US" dirty="0" smtClean="0"/>
              <a:t>t½ is a characteristic of each isotope.</a:t>
            </a:r>
          </a:p>
          <a:p>
            <a:pPr lvl="1"/>
            <a:r>
              <a:rPr lang="en-US" dirty="0" smtClean="0"/>
              <a:t>After one t½ half of the original parent remains. </a:t>
            </a:r>
          </a:p>
          <a:p>
            <a:pPr lvl="1"/>
            <a:r>
              <a:rPr lang="en-US" dirty="0" smtClean="0"/>
              <a:t>After three t½ an eighth of the original parent remains.</a:t>
            </a:r>
            <a:endParaRPr lang="en-US" dirty="0"/>
          </a:p>
        </p:txBody>
      </p:sp>
      <p:pic>
        <p:nvPicPr>
          <p:cNvPr id="1546247" name="Picture 7"/>
          <p:cNvPicPr>
            <a:picLocks noChangeAspect="1" noChangeArrowheads="1"/>
          </p:cNvPicPr>
          <p:nvPr/>
        </p:nvPicPr>
        <p:blipFill>
          <a:blip r:embed="rId5" cstate="print"/>
          <a:srcRect/>
          <a:stretch>
            <a:fillRect/>
          </a:stretch>
        </p:blipFill>
        <p:spPr bwMode="auto">
          <a:xfrm>
            <a:off x="76200" y="3585478"/>
            <a:ext cx="4038600" cy="3209925"/>
          </a:xfrm>
          <a:prstGeom prst="rect">
            <a:avLst/>
          </a:prstGeom>
          <a:noFill/>
          <a:ln w="12700">
            <a:noFill/>
            <a:miter lim="800000"/>
            <a:headEnd/>
            <a:tailEnd/>
          </a:ln>
          <a:effectLst/>
        </p:spPr>
      </p:pic>
      <p:sp>
        <p:nvSpPr>
          <p:cNvPr id="11" name="Slide Number Placeholder 10"/>
          <p:cNvSpPr>
            <a:spLocks noGrp="1"/>
          </p:cNvSpPr>
          <p:nvPr>
            <p:ph type="sldNum" sz="quarter" idx="4"/>
          </p:nvPr>
        </p:nvSpPr>
        <p:spPr/>
        <p:txBody>
          <a:bodyPr/>
          <a:lstStyle/>
          <a:p>
            <a:pPr>
              <a:defRPr/>
            </a:pPr>
            <a:fld id="{65D50A4A-4502-4CD8-BD79-CAF033D20170}" type="slidenum">
              <a:rPr lang="en-US" smtClean="0"/>
              <a:pPr>
                <a:defRPr/>
              </a:pPr>
              <a:t>86</a:t>
            </a:fld>
            <a:r>
              <a:rPr lang="en-US" dirty="0" smtClean="0"/>
              <a:t> / 103</a:t>
            </a:r>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1848" name="Picture 8"/>
          <p:cNvPicPr>
            <a:picLocks noChangeAspect="1" noChangeArrowheads="1"/>
          </p:cNvPicPr>
          <p:nvPr/>
        </p:nvPicPr>
        <p:blipFill>
          <a:blip r:embed="rId3"/>
          <a:srcRect/>
          <a:stretch>
            <a:fillRect/>
          </a:stretch>
        </p:blipFill>
        <p:spPr bwMode="auto">
          <a:xfrm>
            <a:off x="0" y="0"/>
            <a:ext cx="9144000" cy="6858000"/>
          </a:xfrm>
          <a:prstGeom prst="rect">
            <a:avLst/>
          </a:prstGeom>
          <a:noFill/>
          <a:ln w="12700">
            <a:noFill/>
            <a:miter lim="800000"/>
            <a:headEnd/>
            <a:tailEnd/>
          </a:ln>
          <a:effectLst/>
        </p:spPr>
      </p:pic>
      <p:sp>
        <p:nvSpPr>
          <p:cNvPr id="4" name="Slide Number Placeholder 3"/>
          <p:cNvSpPr>
            <a:spLocks noGrp="1"/>
          </p:cNvSpPr>
          <p:nvPr>
            <p:ph type="sldNum" sz="quarter" idx="4"/>
          </p:nvPr>
        </p:nvSpPr>
        <p:spPr/>
        <p:txBody>
          <a:bodyPr/>
          <a:lstStyle/>
          <a:p>
            <a:pPr>
              <a:defRPr/>
            </a:pPr>
            <a:fld id="{65D50A4A-4502-4CD8-BD79-CAF033D20170}" type="slidenum">
              <a:rPr lang="en-US" smtClean="0"/>
              <a:pPr>
                <a:defRPr/>
              </a:pPr>
              <a:t>87</a:t>
            </a:fld>
            <a:r>
              <a:rPr lang="en-US" dirty="0" smtClean="0"/>
              <a:t> / 103</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Radon is the second leading cause of lung cancer</a:t>
            </a:r>
            <a:endParaRPr lang="en-US" dirty="0"/>
          </a:p>
        </p:txBody>
      </p:sp>
      <p:pic>
        <p:nvPicPr>
          <p:cNvPr id="4" name="Picture 3" descr="figure 13.13.jpg"/>
          <p:cNvPicPr>
            <a:picLocks noChangeAspect="1"/>
          </p:cNvPicPr>
          <p:nvPr/>
        </p:nvPicPr>
        <p:blipFill>
          <a:blip r:embed="rId3"/>
          <a:stretch>
            <a:fillRect/>
          </a:stretch>
        </p:blipFill>
        <p:spPr>
          <a:xfrm>
            <a:off x="1665732" y="1647050"/>
            <a:ext cx="5812536" cy="5134749"/>
          </a:xfrm>
          <a:prstGeom prst="rect">
            <a:avLst/>
          </a:prstGeom>
        </p:spPr>
      </p:pic>
      <p:sp>
        <p:nvSpPr>
          <p:cNvPr id="5"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88</a:t>
            </a:fld>
            <a:r>
              <a:rPr lang="en-US" dirty="0" smtClean="0"/>
              <a:t> / 103</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342" name="Rectangle 6"/>
          <p:cNvSpPr>
            <a:spLocks noGrp="1" noChangeArrowheads="1"/>
          </p:cNvSpPr>
          <p:nvPr>
            <p:ph type="title"/>
          </p:nvPr>
        </p:nvSpPr>
        <p:spPr/>
        <p:txBody>
          <a:bodyPr/>
          <a:lstStyle/>
          <a:p>
            <a:r>
              <a:rPr lang="en-US" smtClean="0"/>
              <a:t>What Is a Radiometric Date?</a:t>
            </a:r>
            <a:endParaRPr lang="en-US"/>
          </a:p>
        </p:txBody>
      </p:sp>
      <p:sp>
        <p:nvSpPr>
          <p:cNvPr id="1550343" name="Rectangle 7"/>
          <p:cNvSpPr>
            <a:spLocks noGrp="1" noChangeArrowheads="1"/>
          </p:cNvSpPr>
          <p:nvPr>
            <p:ph idx="1"/>
          </p:nvPr>
        </p:nvSpPr>
        <p:spPr/>
        <p:txBody>
          <a:bodyPr/>
          <a:lstStyle/>
          <a:p>
            <a:r>
              <a:rPr lang="en-US" smtClean="0"/>
              <a:t>Radiometric dates give the time a mineral began to preserve all atoms of parent and daughter isotopes. </a:t>
            </a:r>
          </a:p>
          <a:p>
            <a:pPr lvl="1"/>
            <a:r>
              <a:rPr lang="en-US" smtClean="0"/>
              <a:t>Requires cooling below a “blocking temperature.”  </a:t>
            </a:r>
          </a:p>
          <a:p>
            <a:pPr lvl="1"/>
            <a:r>
              <a:rPr lang="en-US" smtClean="0"/>
              <a:t>If rock is reheated, the radiometric clock can be reset.</a:t>
            </a:r>
          </a:p>
          <a:p>
            <a:r>
              <a:rPr lang="en-US" smtClean="0"/>
              <a:t>Igneous / Metamorphic rocks are best for geochronologic work.</a:t>
            </a:r>
          </a:p>
          <a:p>
            <a:r>
              <a:rPr lang="en-US" smtClean="0"/>
              <a:t>Sedimentary rocks cannot be directly dated.</a:t>
            </a:r>
            <a:endParaRPr lang="en-US" dirty="0"/>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89</a:t>
            </a:fld>
            <a:r>
              <a:rPr lang="en-US" dirty="0" smtClean="0"/>
              <a:t> / 103</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title"/>
          </p:nvPr>
        </p:nvSpPr>
        <p:spPr/>
        <p:txBody>
          <a:bodyPr/>
          <a:lstStyle/>
          <a:p>
            <a:r>
              <a:rPr lang="en-US" dirty="0" smtClean="0"/>
              <a:t>Geologic Time</a:t>
            </a:r>
          </a:p>
        </p:txBody>
      </p:sp>
      <p:sp>
        <p:nvSpPr>
          <p:cNvPr id="10" name="Content Placeholder 9"/>
          <p:cNvSpPr>
            <a:spLocks noGrp="1"/>
          </p:cNvSpPr>
          <p:nvPr>
            <p:ph sz="half" idx="2"/>
          </p:nvPr>
        </p:nvSpPr>
        <p:spPr>
          <a:xfrm>
            <a:off x="4026090" y="1600200"/>
            <a:ext cx="4660710" cy="4525963"/>
          </a:xfrm>
        </p:spPr>
        <p:txBody>
          <a:bodyPr/>
          <a:lstStyle/>
          <a:p>
            <a:r>
              <a:rPr lang="en-US" sz="2400" dirty="0" smtClean="0"/>
              <a:t>James Hutton (1726-1797) – Scottish physician. </a:t>
            </a:r>
          </a:p>
          <a:p>
            <a:pPr lvl="1"/>
            <a:r>
              <a:rPr lang="en-US" sz="2000" dirty="0" smtClean="0"/>
              <a:t>Called “the Father of Modern Geology.” </a:t>
            </a:r>
          </a:p>
          <a:p>
            <a:pPr lvl="1"/>
            <a:r>
              <a:rPr lang="en-US" sz="2000" dirty="0" smtClean="0"/>
              <a:t>First to articulate the “Principle of </a:t>
            </a:r>
            <a:r>
              <a:rPr lang="en-US" sz="2000" dirty="0" err="1" smtClean="0"/>
              <a:t>Uniformitarianism</a:t>
            </a:r>
            <a:r>
              <a:rPr lang="en-US" sz="2000" dirty="0" smtClean="0"/>
              <a:t>.”</a:t>
            </a:r>
          </a:p>
          <a:p>
            <a:pPr lvl="1"/>
            <a:r>
              <a:rPr lang="en-US" sz="2000" dirty="0" smtClean="0"/>
              <a:t>Of the abyss of time, Hutton wrote: “we find no vestige of a beginning; no prospect of an end.”</a:t>
            </a:r>
          </a:p>
          <a:p>
            <a:endParaRPr lang="en-US" sz="2400" dirty="0"/>
          </a:p>
        </p:txBody>
      </p:sp>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9</a:t>
            </a:fld>
            <a:r>
              <a:rPr lang="en-US" dirty="0" smtClean="0"/>
              <a:t> / 103</a:t>
            </a:r>
            <a:endParaRPr lang="en-US" dirty="0"/>
          </a:p>
        </p:txBody>
      </p:sp>
      <p:sp>
        <p:nvSpPr>
          <p:cNvPr id="11268" name="Rectangle 3"/>
          <p:cNvSpPr>
            <a:spLocks noChangeArrowheads="1"/>
          </p:cNvSpPr>
          <p:nvPr/>
        </p:nvSpPr>
        <p:spPr bwMode="auto">
          <a:xfrm>
            <a:off x="0" y="3048000"/>
            <a:ext cx="9144000" cy="0"/>
          </a:xfrm>
          <a:prstGeom prst="rect">
            <a:avLst/>
          </a:prstGeom>
          <a:noFill/>
          <a:ln w="9525">
            <a:noFill/>
            <a:miter lim="800000"/>
            <a:headEnd/>
            <a:tailEnd/>
          </a:ln>
        </p:spPr>
        <p:txBody>
          <a:bodyPr>
            <a:spAutoFit/>
          </a:bodyPr>
          <a:lstStyle/>
          <a:p>
            <a:endParaRPr lang="en-US"/>
          </a:p>
        </p:txBody>
      </p:sp>
      <p:pic>
        <p:nvPicPr>
          <p:cNvPr id="11270" name="Picture 6"/>
          <p:cNvPicPr>
            <a:picLocks noGrp="1" noChangeAspect="1" noChangeArrowheads="1"/>
          </p:cNvPicPr>
          <p:nvPr>
            <p:ph sz="half" idx="1"/>
          </p:nvPr>
        </p:nvPicPr>
        <p:blipFill>
          <a:blip r:embed="rId3"/>
          <a:srcRect/>
          <a:stretch>
            <a:fillRect/>
          </a:stretch>
        </p:blipFill>
        <p:spPr bwMode="auto">
          <a:xfrm>
            <a:off x="818866" y="1443277"/>
            <a:ext cx="3234519" cy="4721926"/>
          </a:xfrm>
          <a:prstGeom prst="rect">
            <a:avLst/>
          </a:prstGeom>
          <a:noFill/>
          <a:ln w="9525">
            <a:noFill/>
            <a:miter lim="800000"/>
            <a:headEnd/>
            <a:tailEnd/>
          </a:ln>
          <a:effectLst/>
        </p:spPr>
      </p:pic>
      <p:sp>
        <p:nvSpPr>
          <p:cNvPr id="12" name="TextBox 11"/>
          <p:cNvSpPr txBox="1"/>
          <p:nvPr/>
        </p:nvSpPr>
        <p:spPr>
          <a:xfrm>
            <a:off x="1856104" y="6181734"/>
            <a:ext cx="1268296" cy="307777"/>
          </a:xfrm>
          <a:prstGeom prst="rect">
            <a:avLst/>
          </a:prstGeom>
          <a:noFill/>
        </p:spPr>
        <p:txBody>
          <a:bodyPr wrap="none" rtlCol="0">
            <a:spAutoFit/>
          </a:bodyPr>
          <a:lstStyle/>
          <a:p>
            <a:r>
              <a:rPr lang="en-US" sz="1400" dirty="0" smtClean="0">
                <a:hlinkClick r:id="rId4"/>
              </a:rPr>
              <a:t>Image source</a:t>
            </a:r>
            <a:endParaRPr lang="en-US" sz="14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smtClean="0"/>
              <a:t>Dating sedimentary strata using radiometric dating</a:t>
            </a:r>
          </a:p>
        </p:txBody>
      </p:sp>
      <p:pic>
        <p:nvPicPr>
          <p:cNvPr id="66563" name="Picture 3" descr="dating sed layers"/>
          <p:cNvPicPr>
            <a:picLocks noGrp="1" noChangeAspect="1" noChangeArrowheads="1"/>
          </p:cNvPicPr>
          <p:nvPr>
            <p:ph idx="1"/>
          </p:nvPr>
        </p:nvPicPr>
        <p:blipFill>
          <a:blip r:embed="rId3"/>
          <a:srcRect/>
          <a:stretch>
            <a:fillRect/>
          </a:stretch>
        </p:blipFill>
        <p:spPr>
          <a:xfrm>
            <a:off x="1066800" y="1522413"/>
            <a:ext cx="6934200" cy="5199062"/>
          </a:xfrm>
          <a:noFill/>
        </p:spPr>
      </p:pic>
      <p:sp>
        <p:nvSpPr>
          <p:cNvPr id="6" name="Slide Number Placeholder 5"/>
          <p:cNvSpPr>
            <a:spLocks noGrp="1"/>
          </p:cNvSpPr>
          <p:nvPr>
            <p:ph type="sldNum" sz="quarter" idx="4"/>
          </p:nvPr>
        </p:nvSpPr>
        <p:spPr/>
        <p:txBody>
          <a:bodyPr/>
          <a:lstStyle/>
          <a:p>
            <a:pPr>
              <a:defRPr/>
            </a:pPr>
            <a:fld id="{65D50A4A-4502-4CD8-BD79-CAF033D20170}" type="slidenum">
              <a:rPr lang="en-US" smtClean="0"/>
              <a:pPr>
                <a:defRPr/>
              </a:pPr>
              <a:t>90</a:t>
            </a:fld>
            <a:r>
              <a:rPr lang="en-US" dirty="0" smtClean="0"/>
              <a:t> / 103</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Radioactivity and</a:t>
            </a:r>
            <a:br>
              <a:rPr lang="en-US" smtClean="0"/>
            </a:br>
            <a:r>
              <a:rPr lang="en-US" smtClean="0"/>
              <a:t>radiometric dating </a:t>
            </a:r>
          </a:p>
        </p:txBody>
      </p:sp>
      <p:pic>
        <p:nvPicPr>
          <p:cNvPr id="67588" name="Picture 4" descr="WICHG30211"/>
          <p:cNvPicPr>
            <a:picLocks noGrp="1" noChangeAspect="1" noChangeArrowheads="1"/>
          </p:cNvPicPr>
          <p:nvPr>
            <p:ph sz="half" idx="1"/>
          </p:nvPr>
        </p:nvPicPr>
        <p:blipFill>
          <a:blip r:embed="rId3"/>
          <a:stretch>
            <a:fillRect/>
          </a:stretch>
        </p:blipFill>
        <p:spPr>
          <a:xfrm>
            <a:off x="900752" y="1600200"/>
            <a:ext cx="2781859" cy="5219497"/>
          </a:xfrm>
        </p:spPr>
      </p:pic>
      <p:sp>
        <p:nvSpPr>
          <p:cNvPr id="67587" name="Rectangle 3"/>
          <p:cNvSpPr>
            <a:spLocks noGrp="1" noChangeArrowheads="1"/>
          </p:cNvSpPr>
          <p:nvPr>
            <p:ph sz="half" idx="2"/>
          </p:nvPr>
        </p:nvSpPr>
        <p:spPr>
          <a:xfrm>
            <a:off x="3848669" y="1600200"/>
            <a:ext cx="4838131" cy="4525963"/>
          </a:xfrm>
        </p:spPr>
        <p:txBody>
          <a:bodyPr/>
          <a:lstStyle/>
          <a:p>
            <a:pPr eaLnBrk="1" hangingPunct="1"/>
            <a:r>
              <a:rPr lang="en-US" sz="2400" b="1" dirty="0" smtClean="0">
                <a:solidFill>
                  <a:srgbClr val="C00000"/>
                </a:solidFill>
              </a:rPr>
              <a:t>Carbon-14 dating </a:t>
            </a:r>
          </a:p>
          <a:p>
            <a:pPr lvl="1" eaLnBrk="1" hangingPunct="1"/>
            <a:r>
              <a:rPr lang="en-US" sz="2000" dirty="0" smtClean="0"/>
              <a:t>Half-life of only 5730 years </a:t>
            </a:r>
          </a:p>
          <a:p>
            <a:pPr lvl="1" eaLnBrk="1" hangingPunct="1"/>
            <a:r>
              <a:rPr lang="en-US" sz="2000" dirty="0" smtClean="0"/>
              <a:t>Used to date very recent events </a:t>
            </a:r>
          </a:p>
          <a:p>
            <a:pPr lvl="1" eaLnBrk="1" hangingPunct="1"/>
            <a:r>
              <a:rPr lang="en-US" sz="2000" dirty="0" smtClean="0"/>
              <a:t>Carbon-14 produced in upper atmosphere</a:t>
            </a:r>
          </a:p>
          <a:p>
            <a:pPr lvl="1" eaLnBrk="1" hangingPunct="1"/>
            <a:r>
              <a:rPr lang="en-US" sz="2000" dirty="0" smtClean="0"/>
              <a:t>Useful tool</a:t>
            </a:r>
          </a:p>
        </p:txBody>
      </p:sp>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91</a:t>
            </a:fld>
            <a:r>
              <a:rPr lang="en-US" dirty="0" smtClean="0"/>
              <a:t> / 103</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393" name="Rectangle 9"/>
          <p:cNvSpPr>
            <a:spLocks noGrp="1" noChangeArrowheads="1"/>
          </p:cNvSpPr>
          <p:nvPr>
            <p:ph type="title"/>
          </p:nvPr>
        </p:nvSpPr>
        <p:spPr/>
        <p:txBody>
          <a:bodyPr/>
          <a:lstStyle/>
          <a:p>
            <a:r>
              <a:rPr lang="en-US" smtClean="0"/>
              <a:t>Other Numerical Ages</a:t>
            </a:r>
            <a:endParaRPr lang="en-US"/>
          </a:p>
        </p:txBody>
      </p:sp>
      <p:sp>
        <p:nvSpPr>
          <p:cNvPr id="1552394" name="Rectangle 10"/>
          <p:cNvSpPr>
            <a:spLocks noGrp="1" noChangeArrowheads="1"/>
          </p:cNvSpPr>
          <p:nvPr>
            <p:ph idx="1"/>
          </p:nvPr>
        </p:nvSpPr>
        <p:spPr/>
        <p:txBody>
          <a:bodyPr/>
          <a:lstStyle/>
          <a:p>
            <a:r>
              <a:rPr lang="en-US" dirty="0" smtClean="0"/>
              <a:t>Numerical ages are possible without isotopes. </a:t>
            </a:r>
          </a:p>
          <a:p>
            <a:pPr lvl="1"/>
            <a:r>
              <a:rPr lang="en-US" dirty="0" smtClean="0"/>
              <a:t>Growth rings – Annual layers from trees or shells.  </a:t>
            </a:r>
          </a:p>
          <a:p>
            <a:pPr lvl="1"/>
            <a:r>
              <a:rPr lang="en-US" dirty="0" smtClean="0"/>
              <a:t>Rhythmic layering – Annual layers in sediments or ice.   </a:t>
            </a:r>
            <a:endParaRPr lang="en-US" dirty="0"/>
          </a:p>
        </p:txBody>
      </p:sp>
      <p:pic>
        <p:nvPicPr>
          <p:cNvPr id="1552388" name="Picture 9" descr="npo0000a6"/>
          <p:cNvPicPr>
            <a:picLocks noChangeAspect="1" noChangeArrowheads="1"/>
          </p:cNvPicPr>
          <p:nvPr/>
        </p:nvPicPr>
        <p:blipFill>
          <a:blip r:embed="rId3"/>
          <a:srcRect/>
          <a:stretch>
            <a:fillRect/>
          </a:stretch>
        </p:blipFill>
        <p:spPr bwMode="auto">
          <a:xfrm>
            <a:off x="4836097" y="4400483"/>
            <a:ext cx="1908175" cy="2357437"/>
          </a:xfrm>
          <a:prstGeom prst="rect">
            <a:avLst/>
          </a:prstGeom>
          <a:noFill/>
          <a:ln w="9525" algn="ctr">
            <a:solidFill>
              <a:schemeClr val="tx1"/>
            </a:solidFill>
            <a:miter lim="800000"/>
            <a:headEnd/>
            <a:tailEnd/>
          </a:ln>
          <a:effectLst/>
        </p:spPr>
      </p:pic>
      <p:pic>
        <p:nvPicPr>
          <p:cNvPr id="1552392" name="Picture 14" descr="npo0000ae"/>
          <p:cNvPicPr>
            <a:picLocks noChangeAspect="1" noChangeArrowheads="1"/>
          </p:cNvPicPr>
          <p:nvPr/>
        </p:nvPicPr>
        <p:blipFill>
          <a:blip r:embed="rId4"/>
          <a:srcRect/>
          <a:stretch>
            <a:fillRect/>
          </a:stretch>
        </p:blipFill>
        <p:spPr bwMode="auto">
          <a:xfrm>
            <a:off x="6818885" y="2795520"/>
            <a:ext cx="2211387" cy="3962400"/>
          </a:xfrm>
          <a:prstGeom prst="rect">
            <a:avLst/>
          </a:prstGeom>
          <a:noFill/>
          <a:ln w="9525" algn="ctr">
            <a:solidFill>
              <a:schemeClr val="tx1"/>
            </a:solidFill>
            <a:miter lim="800000"/>
            <a:headEnd/>
            <a:tailEnd/>
          </a:ln>
          <a:effectLst/>
        </p:spPr>
      </p:pic>
      <p:pic>
        <p:nvPicPr>
          <p:cNvPr id="1552397" name="Picture 13"/>
          <p:cNvPicPr>
            <a:picLocks noChangeAspect="1" noChangeArrowheads="1"/>
          </p:cNvPicPr>
          <p:nvPr/>
        </p:nvPicPr>
        <p:blipFill>
          <a:blip r:embed="rId5"/>
          <a:srcRect/>
          <a:stretch>
            <a:fillRect/>
          </a:stretch>
        </p:blipFill>
        <p:spPr bwMode="auto">
          <a:xfrm>
            <a:off x="495872" y="2795520"/>
            <a:ext cx="4267200" cy="2686050"/>
          </a:xfrm>
          <a:prstGeom prst="rect">
            <a:avLst/>
          </a:prstGeom>
          <a:noFill/>
          <a:ln w="12700">
            <a:solidFill>
              <a:schemeClr val="tx1"/>
            </a:solidFill>
            <a:miter lim="800000"/>
            <a:headEnd/>
            <a:tailEnd/>
          </a:ln>
          <a:effectLst/>
        </p:spPr>
      </p:pic>
      <p:pic>
        <p:nvPicPr>
          <p:cNvPr id="1552398" name="Picture 14"/>
          <p:cNvPicPr>
            <a:picLocks noChangeAspect="1" noChangeArrowheads="1"/>
          </p:cNvPicPr>
          <p:nvPr/>
        </p:nvPicPr>
        <p:blipFill>
          <a:blip r:embed="rId6" cstate="print"/>
          <a:srcRect/>
          <a:stretch>
            <a:fillRect/>
          </a:stretch>
        </p:blipFill>
        <p:spPr bwMode="auto">
          <a:xfrm>
            <a:off x="714240" y="4602712"/>
            <a:ext cx="2000250" cy="2209800"/>
          </a:xfrm>
          <a:prstGeom prst="rect">
            <a:avLst/>
          </a:prstGeom>
          <a:noFill/>
          <a:ln w="12700">
            <a:solidFill>
              <a:schemeClr val="tx1"/>
            </a:solidFill>
            <a:miter lim="800000"/>
            <a:headEnd/>
            <a:tailEnd/>
          </a:ln>
          <a:effectLst/>
        </p:spPr>
      </p:pic>
      <p:pic>
        <p:nvPicPr>
          <p:cNvPr id="1552399" name="Picture 15"/>
          <p:cNvPicPr>
            <a:picLocks noChangeAspect="1" noChangeArrowheads="1"/>
          </p:cNvPicPr>
          <p:nvPr/>
        </p:nvPicPr>
        <p:blipFill>
          <a:blip r:embed="rId7" cstate="print"/>
          <a:srcRect/>
          <a:stretch>
            <a:fillRect/>
          </a:stretch>
        </p:blipFill>
        <p:spPr bwMode="auto">
          <a:xfrm>
            <a:off x="4458272" y="2795520"/>
            <a:ext cx="2667000" cy="1776413"/>
          </a:xfrm>
          <a:prstGeom prst="rect">
            <a:avLst/>
          </a:prstGeom>
          <a:noFill/>
          <a:ln w="12700">
            <a:solidFill>
              <a:schemeClr val="tx1"/>
            </a:solidFill>
            <a:miter lim="800000"/>
            <a:headEnd/>
            <a:tailEnd/>
          </a:ln>
          <a:effectLst/>
        </p:spPr>
      </p:pic>
      <p:sp>
        <p:nvSpPr>
          <p:cNvPr id="12" name="Slide Number Placeholder 11"/>
          <p:cNvSpPr>
            <a:spLocks noGrp="1"/>
          </p:cNvSpPr>
          <p:nvPr>
            <p:ph type="sldNum" sz="quarter" idx="4"/>
          </p:nvPr>
        </p:nvSpPr>
        <p:spPr/>
        <p:txBody>
          <a:bodyPr/>
          <a:lstStyle/>
          <a:p>
            <a:pPr>
              <a:defRPr/>
            </a:pPr>
            <a:fld id="{65D50A4A-4502-4CD8-BD79-CAF033D20170}" type="slidenum">
              <a:rPr lang="en-US" smtClean="0"/>
              <a:pPr>
                <a:defRPr/>
              </a:pPr>
              <a:t>92</a:t>
            </a:fld>
            <a:r>
              <a:rPr lang="en-US" dirty="0" smtClean="0"/>
              <a:t> / 103</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mtClean="0"/>
              <a:t>Magnetic Polarity Dating</a:t>
            </a:r>
          </a:p>
        </p:txBody>
      </p:sp>
      <p:sp>
        <p:nvSpPr>
          <p:cNvPr id="69635" name="Rectangle 3"/>
          <p:cNvSpPr>
            <a:spLocks noGrp="1" noChangeArrowheads="1"/>
          </p:cNvSpPr>
          <p:nvPr>
            <p:ph idx="1"/>
          </p:nvPr>
        </p:nvSpPr>
        <p:spPr>
          <a:xfrm>
            <a:off x="457200" y="1600200"/>
            <a:ext cx="4469642" cy="4525963"/>
          </a:xfrm>
        </p:spPr>
        <p:txBody>
          <a:bodyPr/>
          <a:lstStyle/>
          <a:p>
            <a:r>
              <a:rPr lang="en-US" b="1" dirty="0" err="1" smtClean="0">
                <a:solidFill>
                  <a:srgbClr val="C00000"/>
                </a:solidFill>
              </a:rPr>
              <a:t>Paleomagnetism</a:t>
            </a:r>
            <a:endParaRPr lang="en-US" b="1" dirty="0" smtClean="0">
              <a:solidFill>
                <a:srgbClr val="C00000"/>
              </a:solidFill>
            </a:endParaRPr>
          </a:p>
          <a:p>
            <a:pPr lvl="1"/>
            <a:r>
              <a:rPr lang="en-US" dirty="0" smtClean="0"/>
              <a:t>The study of rock magnetism to determine the intensity and direction of Earth’s magnetic field in the geologic past</a:t>
            </a:r>
          </a:p>
          <a:p>
            <a:pPr lvl="1"/>
            <a:r>
              <a:rPr lang="en-US" dirty="0" smtClean="0"/>
              <a:t>Magnetic reversal</a:t>
            </a:r>
          </a:p>
          <a:p>
            <a:pPr lvl="2"/>
            <a:r>
              <a:rPr lang="en-US" dirty="0" smtClean="0"/>
              <a:t>A period of time in which Earth’s magnetic polarity reverses itself</a:t>
            </a:r>
          </a:p>
          <a:p>
            <a:pPr lvl="2"/>
            <a:r>
              <a:rPr lang="en-US" dirty="0" smtClean="0"/>
              <a:t>aka “</a:t>
            </a:r>
            <a:r>
              <a:rPr lang="en-US" dirty="0" err="1" smtClean="0"/>
              <a:t>Magnetostratigraphy</a:t>
            </a:r>
            <a:r>
              <a:rPr lang="en-US" dirty="0" smtClean="0"/>
              <a:t>”</a:t>
            </a:r>
          </a:p>
          <a:p>
            <a:pPr lvl="1"/>
            <a:endParaRPr lang="en-US" dirty="0" smtClean="0"/>
          </a:p>
        </p:txBody>
      </p:sp>
      <p:pic>
        <p:nvPicPr>
          <p:cNvPr id="5" name="Picture 5" descr="figure 3"/>
          <p:cNvPicPr>
            <a:picLocks noChangeAspect="1" noChangeArrowheads="1"/>
          </p:cNvPicPr>
          <p:nvPr/>
        </p:nvPicPr>
        <p:blipFill>
          <a:blip r:embed="rId3"/>
          <a:srcRect/>
          <a:stretch>
            <a:fillRect/>
          </a:stretch>
        </p:blipFill>
        <p:spPr bwMode="auto">
          <a:xfrm>
            <a:off x="4940904" y="1419367"/>
            <a:ext cx="4075412" cy="5264008"/>
          </a:xfrm>
          <a:prstGeom prst="rect">
            <a:avLst/>
          </a:prstGeom>
          <a:noFill/>
          <a:ln w="9525">
            <a:noFill/>
            <a:miter lim="800000"/>
            <a:headEnd/>
            <a:tailEnd/>
          </a:ln>
        </p:spPr>
      </p:pic>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93</a:t>
            </a:fld>
            <a:r>
              <a:rPr lang="en-US" dirty="0" smtClean="0"/>
              <a:t> / 103</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9794" name="Rectangle 2"/>
          <p:cNvSpPr>
            <a:spLocks noGrp="1" noChangeArrowheads="1"/>
          </p:cNvSpPr>
          <p:nvPr>
            <p:ph type="title"/>
          </p:nvPr>
        </p:nvSpPr>
        <p:spPr/>
        <p:txBody>
          <a:bodyPr/>
          <a:lstStyle/>
          <a:p>
            <a:r>
              <a:rPr lang="en-US" smtClean="0"/>
              <a:t>Fission-track analysis</a:t>
            </a:r>
            <a:endParaRPr lang="en-US" dirty="0"/>
          </a:p>
        </p:txBody>
      </p:sp>
      <p:sp>
        <p:nvSpPr>
          <p:cNvPr id="1569795" name="Rectangle 3"/>
          <p:cNvSpPr>
            <a:spLocks noGrp="1" noChangeArrowheads="1"/>
          </p:cNvSpPr>
          <p:nvPr>
            <p:ph idx="1"/>
          </p:nvPr>
        </p:nvSpPr>
        <p:spPr/>
        <p:txBody>
          <a:bodyPr/>
          <a:lstStyle/>
          <a:p>
            <a:r>
              <a:rPr lang="en-US" smtClean="0"/>
              <a:t>Measures decay paths. </a:t>
            </a:r>
          </a:p>
          <a:p>
            <a:pPr lvl="1"/>
            <a:r>
              <a:rPr lang="en-US" smtClean="0"/>
              <a:t>Radioactive decay particles scar crystals.  </a:t>
            </a:r>
          </a:p>
          <a:p>
            <a:pPr lvl="1"/>
            <a:r>
              <a:rPr lang="en-US" smtClean="0"/>
              <a:t>The number of scars is proportional to age.</a:t>
            </a:r>
            <a:endParaRPr lang="en-US" dirty="0"/>
          </a:p>
        </p:txBody>
      </p:sp>
      <p:pic>
        <p:nvPicPr>
          <p:cNvPr id="1569797" name="Picture 10" descr="npo0000b2"/>
          <p:cNvPicPr>
            <a:picLocks noChangeAspect="1" noChangeArrowheads="1"/>
          </p:cNvPicPr>
          <p:nvPr/>
        </p:nvPicPr>
        <p:blipFill>
          <a:blip r:embed="rId3"/>
          <a:srcRect/>
          <a:stretch>
            <a:fillRect/>
          </a:stretch>
        </p:blipFill>
        <p:spPr bwMode="auto">
          <a:xfrm>
            <a:off x="381000" y="3643313"/>
            <a:ext cx="4191000" cy="2838450"/>
          </a:xfrm>
          <a:prstGeom prst="rect">
            <a:avLst/>
          </a:prstGeom>
          <a:noFill/>
          <a:ln w="9525" algn="ctr">
            <a:solidFill>
              <a:schemeClr val="tx1"/>
            </a:solidFill>
            <a:miter lim="800000"/>
            <a:headEnd/>
            <a:tailEnd/>
          </a:ln>
          <a:effectLst/>
        </p:spPr>
      </p:pic>
      <p:pic>
        <p:nvPicPr>
          <p:cNvPr id="1569800" name="Picture 8"/>
          <p:cNvPicPr>
            <a:picLocks noChangeAspect="1" noChangeArrowheads="1"/>
          </p:cNvPicPr>
          <p:nvPr/>
        </p:nvPicPr>
        <p:blipFill>
          <a:blip r:embed="rId4" cstate="print"/>
          <a:srcRect/>
          <a:stretch>
            <a:fillRect/>
          </a:stretch>
        </p:blipFill>
        <p:spPr bwMode="auto">
          <a:xfrm>
            <a:off x="3962400" y="3171976"/>
            <a:ext cx="4914900" cy="2551113"/>
          </a:xfrm>
          <a:prstGeom prst="rect">
            <a:avLst/>
          </a:prstGeom>
          <a:noFill/>
          <a:ln w="12700">
            <a:solidFill>
              <a:schemeClr val="tx1"/>
            </a:solidFill>
            <a:miter lim="800000"/>
            <a:headEnd/>
            <a:tailEnd/>
          </a:ln>
          <a:effectLst/>
        </p:spPr>
      </p:pic>
      <p:sp>
        <p:nvSpPr>
          <p:cNvPr id="9" name="Slide Number Placeholder 8"/>
          <p:cNvSpPr>
            <a:spLocks noGrp="1"/>
          </p:cNvSpPr>
          <p:nvPr>
            <p:ph type="sldNum" sz="quarter" idx="4"/>
          </p:nvPr>
        </p:nvSpPr>
        <p:spPr/>
        <p:txBody>
          <a:bodyPr/>
          <a:lstStyle/>
          <a:p>
            <a:pPr>
              <a:defRPr/>
            </a:pPr>
            <a:fld id="{65D50A4A-4502-4CD8-BD79-CAF033D20170}" type="slidenum">
              <a:rPr lang="en-US" smtClean="0"/>
              <a:pPr>
                <a:defRPr/>
              </a:pPr>
              <a:t>94</a:t>
            </a:fld>
            <a:r>
              <a:rPr lang="en-US" dirty="0" smtClean="0"/>
              <a:t> / 103</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89" name="Picture 9"/>
          <p:cNvPicPr>
            <a:picLocks noChangeAspect="1" noChangeArrowheads="1"/>
          </p:cNvPicPr>
          <p:nvPr/>
        </p:nvPicPr>
        <p:blipFill>
          <a:blip r:embed="rId3" cstate="print"/>
          <a:srcRect/>
          <a:stretch>
            <a:fillRect/>
          </a:stretch>
        </p:blipFill>
        <p:spPr bwMode="auto">
          <a:xfrm>
            <a:off x="3985279" y="3289110"/>
            <a:ext cx="5039305" cy="3476770"/>
          </a:xfrm>
          <a:prstGeom prst="rect">
            <a:avLst/>
          </a:prstGeom>
          <a:noFill/>
          <a:ln w="12700">
            <a:noFill/>
            <a:miter lim="800000"/>
            <a:headEnd/>
            <a:tailEnd/>
          </a:ln>
          <a:effectLst/>
        </p:spPr>
      </p:pic>
      <p:sp>
        <p:nvSpPr>
          <p:cNvPr id="1556490" name="Rectangle 10"/>
          <p:cNvSpPr>
            <a:spLocks noGrp="1" noChangeArrowheads="1"/>
          </p:cNvSpPr>
          <p:nvPr>
            <p:ph type="title"/>
          </p:nvPr>
        </p:nvSpPr>
        <p:spPr/>
        <p:txBody>
          <a:bodyPr/>
          <a:lstStyle/>
          <a:p>
            <a:r>
              <a:rPr lang="en-US" smtClean="0"/>
              <a:t>Dating the Geologic Column</a:t>
            </a:r>
            <a:endParaRPr lang="en-US"/>
          </a:p>
        </p:txBody>
      </p:sp>
      <p:sp>
        <p:nvSpPr>
          <p:cNvPr id="1556491" name="Rectangle 11"/>
          <p:cNvSpPr>
            <a:spLocks noGrp="1" noChangeArrowheads="1"/>
          </p:cNvSpPr>
          <p:nvPr>
            <p:ph idx="1"/>
          </p:nvPr>
        </p:nvSpPr>
        <p:spPr/>
        <p:txBody>
          <a:bodyPr/>
          <a:lstStyle/>
          <a:p>
            <a:r>
              <a:rPr lang="en-US" dirty="0" smtClean="0"/>
              <a:t>Geochronology less useful for sediment deposits.</a:t>
            </a:r>
          </a:p>
          <a:p>
            <a:r>
              <a:rPr lang="en-US" dirty="0" smtClean="0"/>
              <a:t>It can, however, constrain these deposits.</a:t>
            </a:r>
          </a:p>
          <a:p>
            <a:r>
              <a:rPr lang="en-US" dirty="0" smtClean="0"/>
              <a:t>Sediments can be bracketed by absolute dates.</a:t>
            </a:r>
          </a:p>
          <a:p>
            <a:pPr lvl="1"/>
            <a:r>
              <a:rPr lang="en-US" dirty="0" smtClean="0"/>
              <a:t>Yields age ranges that </a:t>
            </a:r>
            <a:br>
              <a:rPr lang="en-US" dirty="0" smtClean="0"/>
            </a:br>
            <a:r>
              <a:rPr lang="en-US" dirty="0" smtClean="0"/>
              <a:t>improve as data </a:t>
            </a:r>
            <a:br>
              <a:rPr lang="en-US" dirty="0" smtClean="0"/>
            </a:br>
            <a:r>
              <a:rPr lang="en-US" dirty="0" smtClean="0"/>
              <a:t>accumulates. </a:t>
            </a:r>
          </a:p>
          <a:p>
            <a:pPr lvl="1"/>
            <a:r>
              <a:rPr lang="en-US" dirty="0" smtClean="0"/>
              <a:t>Defines major </a:t>
            </a:r>
            <a:br>
              <a:rPr lang="en-US" dirty="0" smtClean="0"/>
            </a:br>
            <a:r>
              <a:rPr lang="en-US" dirty="0" smtClean="0"/>
              <a:t>boundaries in the </a:t>
            </a:r>
            <a:br>
              <a:rPr lang="en-US" dirty="0" smtClean="0"/>
            </a:br>
            <a:r>
              <a:rPr lang="en-US" dirty="0" smtClean="0"/>
              <a:t>geologic column.</a:t>
            </a:r>
          </a:p>
          <a:p>
            <a:endParaRPr lang="en-US" dirty="0"/>
          </a:p>
        </p:txBody>
      </p:sp>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95</a:t>
            </a:fld>
            <a:r>
              <a:rPr lang="en-US" dirty="0" smtClean="0"/>
              <a:t> / 103</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Picture 2" descr="hincks292-293"/>
          <p:cNvSpPr>
            <a:spLocks noChangeAspect="1" noChangeArrowheads="1"/>
          </p:cNvSpPr>
          <p:nvPr/>
        </p:nvSpPr>
        <p:spPr bwMode="auto">
          <a:xfrm>
            <a:off x="0" y="0"/>
            <a:ext cx="9144000" cy="6858000"/>
          </a:xfrm>
          <a:prstGeom prst="rect">
            <a:avLst/>
          </a:prstGeom>
          <a:noFill/>
          <a:ln w="9525">
            <a:noFill/>
            <a:miter lim="800000"/>
            <a:headEnd/>
            <a:tailEnd/>
          </a:ln>
        </p:spPr>
        <p:txBody>
          <a:bodyPr/>
          <a:lstStyle/>
          <a:p>
            <a:endParaRPr lang="en-US"/>
          </a:p>
        </p:txBody>
      </p:sp>
      <p:pic>
        <p:nvPicPr>
          <p:cNvPr id="68611" name="Picture 3" descr="hincks292-29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 name="Slide Number Placeholder 6"/>
          <p:cNvSpPr>
            <a:spLocks noGrp="1"/>
          </p:cNvSpPr>
          <p:nvPr>
            <p:ph type="sldNum" sz="quarter" idx="4"/>
          </p:nvPr>
        </p:nvSpPr>
        <p:spPr/>
        <p:txBody>
          <a:bodyPr/>
          <a:lstStyle/>
          <a:p>
            <a:pPr>
              <a:defRPr/>
            </a:pPr>
            <a:fld id="{65D50A4A-4502-4CD8-BD79-CAF033D20170}" type="slidenum">
              <a:rPr lang="en-US" smtClean="0"/>
              <a:pPr>
                <a:defRPr/>
              </a:pPr>
              <a:t>96</a:t>
            </a:fld>
            <a:r>
              <a:rPr lang="en-US" dirty="0" smtClean="0"/>
              <a:t> / 103</a:t>
            </a: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8532" name="Rectangle 4"/>
          <p:cNvSpPr>
            <a:spLocks noGrp="1" noChangeArrowheads="1"/>
          </p:cNvSpPr>
          <p:nvPr>
            <p:ph type="title"/>
          </p:nvPr>
        </p:nvSpPr>
        <p:spPr/>
        <p:txBody>
          <a:bodyPr/>
          <a:lstStyle/>
          <a:p>
            <a:r>
              <a:rPr lang="en-US" smtClean="0"/>
              <a:t>The Age of the Earth</a:t>
            </a:r>
            <a:endParaRPr lang="en-US"/>
          </a:p>
        </p:txBody>
      </p:sp>
      <p:sp>
        <p:nvSpPr>
          <p:cNvPr id="1558533" name="Rectangle 5"/>
          <p:cNvSpPr>
            <a:spLocks noGrp="1" noChangeArrowheads="1"/>
          </p:cNvSpPr>
          <p:nvPr>
            <p:ph idx="1"/>
          </p:nvPr>
        </p:nvSpPr>
        <p:spPr>
          <a:xfrm>
            <a:off x="457200" y="1600200"/>
            <a:ext cx="4933666" cy="4525963"/>
          </a:xfrm>
        </p:spPr>
        <p:txBody>
          <a:bodyPr/>
          <a:lstStyle/>
          <a:p>
            <a:r>
              <a:rPr lang="en-US" dirty="0" smtClean="0"/>
              <a:t>Before radioactivity-based dating methods…</a:t>
            </a:r>
          </a:p>
          <a:p>
            <a:pPr lvl="1"/>
            <a:r>
              <a:rPr lang="en-US" dirty="0" smtClean="0"/>
              <a:t>20 Ma – From Earth cooling.</a:t>
            </a:r>
          </a:p>
          <a:p>
            <a:pPr lvl="1"/>
            <a:r>
              <a:rPr lang="en-US" dirty="0" smtClean="0"/>
              <a:t>90 Ma –Ocean </a:t>
            </a:r>
            <a:r>
              <a:rPr lang="en-US" dirty="0" err="1" smtClean="0"/>
              <a:t>salinization</a:t>
            </a:r>
            <a:r>
              <a:rPr lang="en-US" dirty="0" smtClean="0"/>
              <a:t>.</a:t>
            </a:r>
          </a:p>
          <a:p>
            <a:pPr lvl="2"/>
            <a:r>
              <a:rPr lang="en-US" dirty="0" smtClean="0"/>
              <a:t>Assumed oceans were initially freshwater.</a:t>
            </a:r>
          </a:p>
          <a:p>
            <a:pPr lvl="2"/>
            <a:r>
              <a:rPr lang="en-US" dirty="0" smtClean="0"/>
              <a:t>Measured the mass of dissolved material in rivers.</a:t>
            </a:r>
          </a:p>
          <a:p>
            <a:pPr lvl="1"/>
            <a:r>
              <a:rPr lang="en-US" dirty="0" err="1" smtClean="0"/>
              <a:t>Uniformitarianism</a:t>
            </a:r>
            <a:r>
              <a:rPr lang="en-US" dirty="0" smtClean="0"/>
              <a:t> and evolution indicated an Earth older than ~100 Ma.</a:t>
            </a:r>
            <a:endParaRPr lang="en-US" dirty="0"/>
          </a:p>
        </p:txBody>
      </p:sp>
      <p:pic>
        <p:nvPicPr>
          <p:cNvPr id="1558534" name="Picture 6"/>
          <p:cNvPicPr>
            <a:picLocks noChangeAspect="1" noChangeArrowheads="1"/>
          </p:cNvPicPr>
          <p:nvPr/>
        </p:nvPicPr>
        <p:blipFill>
          <a:blip r:embed="rId3"/>
          <a:srcRect/>
          <a:stretch>
            <a:fillRect/>
          </a:stretch>
        </p:blipFill>
        <p:spPr bwMode="auto">
          <a:xfrm>
            <a:off x="5421576" y="1271520"/>
            <a:ext cx="3581400" cy="5457825"/>
          </a:xfrm>
          <a:prstGeom prst="rect">
            <a:avLst/>
          </a:prstGeom>
          <a:noFill/>
          <a:ln w="12700">
            <a:solidFill>
              <a:schemeClr val="tx1"/>
            </a:solidFill>
            <a:miter lim="800000"/>
            <a:headEnd/>
            <a:tailEnd/>
          </a:ln>
          <a:effectLst/>
        </p:spPr>
      </p:pic>
      <p:sp>
        <p:nvSpPr>
          <p:cNvPr id="8" name="Slide Number Placeholder 7"/>
          <p:cNvSpPr>
            <a:spLocks noGrp="1"/>
          </p:cNvSpPr>
          <p:nvPr>
            <p:ph type="sldNum" sz="quarter" idx="4"/>
          </p:nvPr>
        </p:nvSpPr>
        <p:spPr/>
        <p:txBody>
          <a:bodyPr/>
          <a:lstStyle/>
          <a:p>
            <a:pPr>
              <a:defRPr/>
            </a:pPr>
            <a:fld id="{65D50A4A-4502-4CD8-BD79-CAF033D20170}" type="slidenum">
              <a:rPr lang="en-US" smtClean="0"/>
              <a:pPr>
                <a:defRPr/>
              </a:pPr>
              <a:t>97</a:t>
            </a:fld>
            <a:r>
              <a:rPr lang="en-US" dirty="0" smtClean="0"/>
              <a:t> / 103</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3.21.jpg"/>
          <p:cNvPicPr>
            <a:picLocks noChangeAspect="1"/>
          </p:cNvPicPr>
          <p:nvPr/>
        </p:nvPicPr>
        <p:blipFill>
          <a:blip r:embed="rId3"/>
          <a:stretch>
            <a:fillRect/>
          </a:stretch>
        </p:blipFill>
        <p:spPr>
          <a:xfrm>
            <a:off x="1371600" y="1524000"/>
            <a:ext cx="6400800" cy="5067933"/>
          </a:xfrm>
          <a:prstGeom prst="rect">
            <a:avLst/>
          </a:prstGeom>
        </p:spPr>
      </p:pic>
      <p:sp>
        <p:nvSpPr>
          <p:cNvPr id="2" name="Title 1"/>
          <p:cNvSpPr>
            <a:spLocks noGrp="1"/>
          </p:cNvSpPr>
          <p:nvPr>
            <p:ph type="title"/>
          </p:nvPr>
        </p:nvSpPr>
        <p:spPr/>
        <p:txBody>
          <a:bodyPr/>
          <a:lstStyle/>
          <a:p>
            <a:r>
              <a:rPr lang="en-US" dirty="0" smtClean="0"/>
              <a:t>Oldest mineral– ~4.4 bya</a:t>
            </a:r>
            <a:endParaRPr lang="en-US" dirty="0"/>
          </a:p>
        </p:txBody>
      </p:sp>
      <p:sp>
        <p:nvSpPr>
          <p:cNvPr id="5"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98</a:t>
            </a:fld>
            <a:r>
              <a:rPr lang="en-US" dirty="0" smtClean="0"/>
              <a:t> / 103</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 13.1.jpg"/>
          <p:cNvPicPr>
            <a:picLocks noChangeAspect="1"/>
          </p:cNvPicPr>
          <p:nvPr/>
        </p:nvPicPr>
        <p:blipFill>
          <a:blip r:embed="rId3"/>
          <a:stretch>
            <a:fillRect/>
          </a:stretch>
        </p:blipFill>
        <p:spPr>
          <a:xfrm>
            <a:off x="1768541" y="381000"/>
            <a:ext cx="5606918" cy="4206240"/>
          </a:xfrm>
          <a:prstGeom prst="rect">
            <a:avLst/>
          </a:prstGeom>
        </p:spPr>
      </p:pic>
      <p:sp>
        <p:nvSpPr>
          <p:cNvPr id="10" name="TextBox 9"/>
          <p:cNvSpPr txBox="1"/>
          <p:nvPr/>
        </p:nvSpPr>
        <p:spPr>
          <a:xfrm>
            <a:off x="533400" y="4876800"/>
            <a:ext cx="8153400" cy="1323439"/>
          </a:xfrm>
          <a:prstGeom prst="rect">
            <a:avLst/>
          </a:prstGeom>
          <a:noFill/>
        </p:spPr>
        <p:txBody>
          <a:bodyPr wrap="square" rtlCol="0">
            <a:spAutoFit/>
          </a:bodyPr>
          <a:lstStyle/>
          <a:p>
            <a:pPr algn="ctr"/>
            <a:r>
              <a:rPr lang="en-US" sz="4000" dirty="0" smtClean="0"/>
              <a:t>Oldest known rocks on Earth formed ~4.28 bya</a:t>
            </a:r>
            <a:endParaRPr lang="en-US" sz="4000" dirty="0"/>
          </a:p>
        </p:txBody>
      </p:sp>
      <p:sp>
        <p:nvSpPr>
          <p:cNvPr id="5" name="Slide Number Placeholder 7"/>
          <p:cNvSpPr>
            <a:spLocks noGrp="1"/>
          </p:cNvSpPr>
          <p:nvPr>
            <p:ph type="sldNum" sz="quarter" idx="4"/>
          </p:nvPr>
        </p:nvSpPr>
        <p:spPr>
          <a:xfrm>
            <a:off x="0" y="6537325"/>
            <a:ext cx="2133600" cy="320675"/>
          </a:xfrm>
        </p:spPr>
        <p:txBody>
          <a:bodyPr/>
          <a:lstStyle/>
          <a:p>
            <a:pPr>
              <a:defRPr/>
            </a:pPr>
            <a:fld id="{65D50A4A-4502-4CD8-BD79-CAF033D20170}" type="slidenum">
              <a:rPr lang="en-US" smtClean="0"/>
              <a:pPr>
                <a:defRPr/>
              </a:pPr>
              <a:t>99</a:t>
            </a:fld>
            <a:r>
              <a:rPr lang="en-US" dirty="0" smtClean="0"/>
              <a:t> / 103</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TotalTime>
  <Words>2635</Words>
  <Application>Microsoft Office PowerPoint</Application>
  <PresentationFormat>On-screen Show (4:3)</PresentationFormat>
  <Paragraphs>610</Paragraphs>
  <Slides>104</Slides>
  <Notes>102</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104</vt:i4>
      </vt:variant>
    </vt:vector>
  </HeadingPairs>
  <TitlesOfParts>
    <vt:vector size="109" baseType="lpstr">
      <vt:lpstr>ＭＳ Ｐゴシック</vt:lpstr>
      <vt:lpstr>Arial</vt:lpstr>
      <vt:lpstr>Verdana</vt:lpstr>
      <vt:lpstr>Webdings</vt:lpstr>
      <vt:lpstr>Default Design</vt:lpstr>
      <vt:lpstr>Geologic Time</vt:lpstr>
      <vt:lpstr>Geologic Time</vt:lpstr>
      <vt:lpstr>Geologic Time</vt:lpstr>
      <vt:lpstr>Geologic Time</vt:lpstr>
      <vt:lpstr>Geologic Time</vt:lpstr>
      <vt:lpstr>Geologic Time</vt:lpstr>
      <vt:lpstr>PowerPoint Presentation</vt:lpstr>
      <vt:lpstr>Geologic Time</vt:lpstr>
      <vt:lpstr>Geologic Time</vt:lpstr>
      <vt:lpstr>PowerPoint Presentation</vt:lpstr>
      <vt:lpstr>Eons</vt:lpstr>
      <vt:lpstr>Eons</vt:lpstr>
      <vt:lpstr>Eons</vt:lpstr>
      <vt:lpstr>Eras</vt:lpstr>
      <vt:lpstr>PowerPoint Presentation</vt:lpstr>
      <vt:lpstr>The Cambrian Explosion</vt:lpstr>
      <vt:lpstr>So, Where Are We?</vt:lpstr>
      <vt:lpstr>The Geologic Time Scale</vt:lpstr>
      <vt:lpstr>Dating the Earth</vt:lpstr>
      <vt:lpstr>Relative vs. Absolute</vt:lpstr>
      <vt:lpstr>Five Fundamental Geologic Events are "ordered" by Relative Dating. </vt:lpstr>
      <vt:lpstr>Five Fundamental Geologic Events are "ordered" by Relative Dating. </vt:lpstr>
      <vt:lpstr>Five Fundamental Geologic Events are "ordered" by Relative Dating. </vt:lpstr>
      <vt:lpstr>Five Fundamental Geologic Events are "ordered" by Relative Dating. </vt:lpstr>
      <vt:lpstr>Five Fundamental Geologic Events are "ordered" by Relative Dating. </vt:lpstr>
      <vt:lpstr>Relative dating  </vt:lpstr>
      <vt:lpstr>Stratigraphic Principles Used in Relative Dating.</vt:lpstr>
      <vt:lpstr>Relative dating </vt:lpstr>
      <vt:lpstr>Original Horizontality &amp; Continuity</vt:lpstr>
      <vt:lpstr>Badlands State Park, South Dakota</vt:lpstr>
      <vt:lpstr>Telfer Gold Mine, Great Sandy Desert, Western Australia</vt:lpstr>
      <vt:lpstr>Relative dating  </vt:lpstr>
      <vt:lpstr>Fractures in sandstone, Merseyside, United Kingdom</vt:lpstr>
      <vt:lpstr>Dikes in metamorphic rocks, Three Valley Gap, Alberta, Canada</vt:lpstr>
      <vt:lpstr>Relative dating </vt:lpstr>
      <vt:lpstr>Relative dating  </vt:lpstr>
      <vt:lpstr>Relative dating  </vt:lpstr>
      <vt:lpstr>PowerPoint Presentation</vt:lpstr>
      <vt:lpstr>PowerPoint Presentation</vt:lpstr>
      <vt:lpstr>Geologic History</vt:lpstr>
      <vt:lpstr>Geologic History</vt:lpstr>
      <vt:lpstr>Geologic History</vt:lpstr>
      <vt:lpstr>Geologic History</vt:lpstr>
      <vt:lpstr>Geologic History</vt:lpstr>
      <vt:lpstr>Geologic History</vt:lpstr>
      <vt:lpstr>Geologic History</vt:lpstr>
      <vt:lpstr>PowerPoint Presentation</vt:lpstr>
      <vt:lpstr>Relative dating  </vt:lpstr>
      <vt:lpstr>Relative dating </vt:lpstr>
      <vt:lpstr>Relative dating </vt:lpstr>
      <vt:lpstr>Formation of an  angular unconformity</vt:lpstr>
      <vt:lpstr>Relative dating </vt:lpstr>
      <vt:lpstr>Disconformities</vt:lpstr>
      <vt:lpstr>Relative dating  </vt:lpstr>
      <vt:lpstr>Nonconformity, San Gabriel Mountains</vt:lpstr>
      <vt:lpstr>Nonconformity</vt:lpstr>
      <vt:lpstr>Several unconformities are  present in the Grand Canyon</vt:lpstr>
      <vt:lpstr>PowerPoint Presentation</vt:lpstr>
      <vt:lpstr>Fossils: evidence of past life  </vt:lpstr>
      <vt:lpstr>Fossils: evidence of past life</vt:lpstr>
      <vt:lpstr>Fossils: evidence of past life  </vt:lpstr>
      <vt:lpstr>Natural casts of shelled invertebrates</vt:lpstr>
      <vt:lpstr>Fossils: evidence of past life  </vt:lpstr>
      <vt:lpstr>Fossils: evidence of past life </vt:lpstr>
      <vt:lpstr>Fossils: evidence of past life  </vt:lpstr>
      <vt:lpstr>  A dinosaur footprint </vt:lpstr>
      <vt:lpstr>PowerPoint Presentation</vt:lpstr>
      <vt:lpstr>Fossils: evidence of past life  </vt:lpstr>
      <vt:lpstr>Fossil Succession</vt:lpstr>
      <vt:lpstr>Fossil Succession</vt:lpstr>
      <vt:lpstr>Fossil Succession</vt:lpstr>
      <vt:lpstr>Fossil Succession</vt:lpstr>
      <vt:lpstr>Fossil Correlation</vt:lpstr>
      <vt:lpstr>Stratigraphic Correlation</vt:lpstr>
      <vt:lpstr>Stratigraphic Correlation</vt:lpstr>
      <vt:lpstr>Stratigraphic Correlation</vt:lpstr>
      <vt:lpstr>Stratigraphic Correlation</vt:lpstr>
      <vt:lpstr>Correlation among rock strata in 3 national parks.</vt:lpstr>
      <vt:lpstr>The Geologic Column</vt:lpstr>
      <vt:lpstr>Radioactivity and  radiometric dating </vt:lpstr>
      <vt:lpstr>Radioactivity and  radiometric dating </vt:lpstr>
      <vt:lpstr>Radioactivity and  radiometric dating </vt:lpstr>
      <vt:lpstr>Radioactivity and  radiometric dating </vt:lpstr>
      <vt:lpstr>PowerPoint Presentation</vt:lpstr>
      <vt:lpstr>Radiometric Dating</vt:lpstr>
      <vt:lpstr>Radioactive Decay</vt:lpstr>
      <vt:lpstr>PowerPoint Presentation</vt:lpstr>
      <vt:lpstr>Radon is the second leading cause of lung cancer</vt:lpstr>
      <vt:lpstr>What Is a Radiometric Date?</vt:lpstr>
      <vt:lpstr>Dating sedimentary strata using radiometric dating</vt:lpstr>
      <vt:lpstr>Radioactivity and radiometric dating </vt:lpstr>
      <vt:lpstr>Other Numerical Ages</vt:lpstr>
      <vt:lpstr>Magnetic Polarity Dating</vt:lpstr>
      <vt:lpstr>Fission-track analysis</vt:lpstr>
      <vt:lpstr>Dating the Geologic Column</vt:lpstr>
      <vt:lpstr>PowerPoint Presentation</vt:lpstr>
      <vt:lpstr>The Age of the Earth</vt:lpstr>
      <vt:lpstr>Oldest mineral– ~4.4 bya</vt:lpstr>
      <vt:lpstr>PowerPoint Presentation</vt:lpstr>
      <vt:lpstr>PowerPoint Presentation</vt:lpstr>
      <vt:lpstr>PowerPoint Presentation</vt:lpstr>
      <vt:lpstr>Geologic Time</vt:lpstr>
      <vt:lpstr>PowerPoint Presentation</vt:lpstr>
      <vt:lpstr>~ End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dc:title>
  <dc:creator>Sonjia Leyva</dc:creator>
  <cp:lastModifiedBy>Sonjia Leyva</cp:lastModifiedBy>
  <cp:revision>73</cp:revision>
  <dcterms:created xsi:type="dcterms:W3CDTF">2007-05-10T22:53:40Z</dcterms:created>
  <dcterms:modified xsi:type="dcterms:W3CDTF">2014-05-28T18:31:33Z</dcterms:modified>
</cp:coreProperties>
</file>