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(due next class session)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Master one of the following:  Kung Fu, Jujitsu, or Water/Air/Fire/Earth Bending  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Switch religions for a day  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Entice four new people into your favorite fandom.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Find your nemesis, earn their trust, then vanquish them (preferably with skills learned in #1)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Adopt a pet rock, name your new pet, and bring him/her to the next class session.  Be sure they are potty trained first, please.</a:t>
            </a:r>
            <a:endParaRPr lang="en-US" dirty="0"/>
          </a:p>
        </p:txBody>
      </p:sp>
      <p:pic>
        <p:nvPicPr>
          <p:cNvPr id="1026" name="Picture 2" descr="http://t0.gstatic.com/images?q=tbn:ANd9GcRLGq3Iu19xCOKrI7AM8nfHt0sqS47sf3Psz_kZd27j-CBqxDI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6" t="22279" r="29086" b="24112"/>
          <a:stretch/>
        </p:blipFill>
        <p:spPr bwMode="auto">
          <a:xfrm>
            <a:off x="8611548" y="2065867"/>
            <a:ext cx="10795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2.gstatic.com/images?q=tbn:ANd9GcQ875TWhExBo5p100u31m0veodzdBxvv14_FJdAovEmlGR7xM_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35"/>
          <a:stretch/>
        </p:blipFill>
        <p:spPr bwMode="auto">
          <a:xfrm>
            <a:off x="3589361" y="2851532"/>
            <a:ext cx="1749093" cy="56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t2.gstatic.com/images?q=tbn:ANd9GcT1lgbROkui-0_z6yma6K9xoEEAJke3atYY_JtV-qie0ugaBDNY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05" t="15618" r="19589" b="34520"/>
          <a:stretch/>
        </p:blipFill>
        <p:spPr bwMode="auto">
          <a:xfrm>
            <a:off x="4049736" y="5336144"/>
            <a:ext cx="1392071" cy="116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n case you were wandering.. this has pretty much been my summer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09"/>
          <a:stretch/>
        </p:blipFill>
        <p:spPr bwMode="auto">
          <a:xfrm>
            <a:off x="5909480" y="3132034"/>
            <a:ext cx="1615317" cy="116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86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30</TotalTime>
  <Words>21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Celestial</vt:lpstr>
      <vt:lpstr>Homework (due next class session)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(due Wednesday)</dc:title>
  <dc:creator>Sonjia Leyva</dc:creator>
  <cp:lastModifiedBy>Sonjia Leyva</cp:lastModifiedBy>
  <cp:revision>5</cp:revision>
  <dcterms:created xsi:type="dcterms:W3CDTF">2013-08-26T22:38:55Z</dcterms:created>
  <dcterms:modified xsi:type="dcterms:W3CDTF">2014-01-13T01:37:32Z</dcterms:modified>
</cp:coreProperties>
</file>