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B204-D829-417A-906B-1BA61C9A736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C1A7-C978-4321-AA1F-744180DE3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A6C36C-B7F8-4FF8-8C0E-FC0A314D7CA3}" type="slidenum">
              <a:rPr lang="en-US" sz="1300"/>
              <a:pPr>
                <a:spcBef>
                  <a:spcPct val="0"/>
                </a:spcBef>
              </a:pPr>
              <a:t>4</a:t>
            </a:fld>
            <a:endParaRPr 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62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10D540-0839-4380-A75B-C6926A9FCED7}" type="slidenum">
              <a:rPr lang="en-US" sz="1300"/>
              <a:pPr>
                <a:spcBef>
                  <a:spcPct val="0"/>
                </a:spcBef>
              </a:pPr>
              <a:t>5</a:t>
            </a:fld>
            <a:endParaRPr 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3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5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9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5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2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7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7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4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9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3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8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4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 150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 Field Trip to </a:t>
            </a:r>
            <a:r>
              <a:rPr lang="en-US" sz="2400" dirty="0"/>
              <a:t>The Palos </a:t>
            </a:r>
            <a:r>
              <a:rPr lang="en-US" sz="2400" dirty="0"/>
              <a:t>Verdes Peninsula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Stop 4. The Korean Friendship Bell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a marine terrace</a:t>
            </a:r>
          </a:p>
          <a:p>
            <a:r>
              <a:rPr lang="en-US" dirty="0" smtClean="0"/>
              <a:t>270° views of coastline in this area</a:t>
            </a:r>
          </a:p>
          <a:p>
            <a:pPr lvl="1"/>
            <a:r>
              <a:rPr lang="en-US" dirty="0" smtClean="0"/>
              <a:t>Strategic location during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Stop 5. Wilmington Oil Field and Terminal Island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a wetland/marsh area</a:t>
            </a:r>
          </a:p>
          <a:p>
            <a:r>
              <a:rPr lang="en-US" dirty="0" smtClean="0"/>
              <a:t>Discovered in early 1900s</a:t>
            </a:r>
          </a:p>
          <a:p>
            <a:r>
              <a:rPr lang="en-US" dirty="0" smtClean="0"/>
              <a:t>90% of oil recovered</a:t>
            </a:r>
          </a:p>
          <a:p>
            <a:r>
              <a:rPr lang="en-US" dirty="0" smtClean="0"/>
              <a:t>Subsidence of Long Beach area</a:t>
            </a:r>
          </a:p>
          <a:p>
            <a:r>
              <a:rPr lang="en-US" dirty="0" smtClean="0"/>
              <a:t>1933 Long Beach 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2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57" r="4975" b="55196"/>
          <a:stretch/>
        </p:blipFill>
        <p:spPr>
          <a:xfrm>
            <a:off x="-12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1. Malaga Cove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Peninsula uplifted by the Palos Verdes Fault</a:t>
            </a:r>
          </a:p>
          <a:p>
            <a:r>
              <a:rPr lang="en-US" dirty="0" smtClean="0"/>
              <a:t>Miocene aged sediments</a:t>
            </a:r>
          </a:p>
          <a:p>
            <a:pPr lvl="1"/>
            <a:r>
              <a:rPr lang="en-US" dirty="0" smtClean="0"/>
              <a:t>Diatomite</a:t>
            </a:r>
          </a:p>
          <a:p>
            <a:pPr lvl="1"/>
            <a:r>
              <a:rPr lang="en-US" dirty="0" smtClean="0"/>
              <a:t>Chert</a:t>
            </a:r>
          </a:p>
          <a:p>
            <a:pPr lvl="1"/>
            <a:r>
              <a:rPr lang="en-US" dirty="0" smtClean="0"/>
              <a:t>Siltstone</a:t>
            </a:r>
          </a:p>
          <a:p>
            <a:pPr lvl="1"/>
            <a:r>
              <a:rPr lang="en-US" dirty="0" smtClean="0"/>
              <a:t>Conglomerate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D78276-428F-48DC-823D-7CD67388B9C1}" type="slidenum">
              <a:rPr lang="en-US" altLang="en-US" sz="1200">
                <a:solidFill>
                  <a:srgbClr val="FF3300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en-US" sz="1200">
                <a:solidFill>
                  <a:srgbClr val="FF3300"/>
                </a:solidFill>
                <a:latin typeface="Garamond" panose="02020404030301010803" pitchFamily="18" charset="0"/>
              </a:rPr>
              <a:t> / 96</a:t>
            </a:r>
          </a:p>
        </p:txBody>
      </p:sp>
      <p:pic>
        <p:nvPicPr>
          <p:cNvPr id="19459" name="Picture 4" descr="Picture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5266" y="-3175"/>
            <a:ext cx="6798734" cy="1303867"/>
          </a:xfrm>
        </p:spPr>
        <p:txBody>
          <a:bodyPr/>
          <a:lstStyle/>
          <a:p>
            <a:pPr algn="r" eaLnBrk="1" hangingPunct="1"/>
            <a:r>
              <a:rPr lang="en-US" dirty="0" smtClean="0"/>
              <a:t>Malaga Cove, CA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36863" y="5472113"/>
            <a:ext cx="3429000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Finer sediment = flatter beach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244850"/>
            <a:ext cx="38735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coarser sediment = steeper beach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424238" y="6456363"/>
            <a:ext cx="22955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© 2009 Sonjia Leyva</a:t>
            </a:r>
          </a:p>
        </p:txBody>
      </p:sp>
    </p:spTree>
    <p:extLst>
      <p:ext uri="{BB962C8B-B14F-4D97-AF65-F5344CB8AC3E}">
        <p14:creationId xmlns:p14="http://schemas.microsoft.com/office/powerpoint/2010/main" val="89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7FC4B-3E24-45EE-BBD5-6C6FD953CA61}" type="slidenum">
              <a:rPr lang="en-US" altLang="en-US" smtClean="0"/>
              <a:pPr/>
              <a:t>5</a:t>
            </a:fld>
            <a:r>
              <a:rPr lang="en-US" altLang="en-US" smtClean="0"/>
              <a:t> / 96</a:t>
            </a:r>
            <a:endParaRPr lang="en-US" altLang="en-US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74738" y="0"/>
            <a:ext cx="6799262" cy="1303337"/>
          </a:xfrm>
        </p:spPr>
        <p:txBody>
          <a:bodyPr/>
          <a:lstStyle/>
          <a:p>
            <a:pPr eaLnBrk="1" hangingPunct="1"/>
            <a:r>
              <a:rPr lang="en-US" dirty="0" smtClean="0"/>
              <a:t>Malaga Cove, CA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65100" y="3294063"/>
            <a:ext cx="3429000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Finer sediment = flatter beach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897438" y="6072188"/>
            <a:ext cx="3873500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coarser sediment = steeper beach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3597275" y="3175000"/>
            <a:ext cx="4333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424238" y="6456363"/>
            <a:ext cx="22955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© 2009 Sonjia Leyva</a:t>
            </a:r>
          </a:p>
        </p:txBody>
      </p:sp>
    </p:spTree>
    <p:extLst>
      <p:ext uri="{BB962C8B-B14F-4D97-AF65-F5344CB8AC3E}">
        <p14:creationId xmlns:p14="http://schemas.microsoft.com/office/powerpoint/2010/main" val="133578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Stop 2. Portuguese Bend Landslide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Landslide</a:t>
            </a:r>
          </a:p>
          <a:p>
            <a:r>
              <a:rPr lang="en-US" dirty="0" smtClean="0"/>
              <a:t>Sliding on a layer of bentonite</a:t>
            </a:r>
          </a:p>
          <a:p>
            <a:r>
              <a:rPr lang="en-US" dirty="0" smtClean="0"/>
              <a:t>Reactivated in 1956</a:t>
            </a:r>
          </a:p>
          <a:p>
            <a:r>
              <a:rPr lang="en-US" dirty="0" smtClean="0"/>
              <a:t>Still moving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6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4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Stop 3. Whites Point (Royal Palms State Beach)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Altamira Shale exposed here</a:t>
            </a:r>
          </a:p>
          <a:p>
            <a:r>
              <a:rPr lang="en-US" dirty="0" smtClean="0"/>
              <a:t>Compression or recumbent fold</a:t>
            </a:r>
          </a:p>
          <a:p>
            <a:r>
              <a:rPr lang="en-US" dirty="0" smtClean="0"/>
              <a:t>Petroleum seeps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4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0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170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</vt:lpstr>
      <vt:lpstr>Geol 150 Lab</vt:lpstr>
      <vt:lpstr>PowerPoint Presentation</vt:lpstr>
      <vt:lpstr>Stop 1. Malaga Cove</vt:lpstr>
      <vt:lpstr>Malaga Cove, CA</vt:lpstr>
      <vt:lpstr>Malaga Cove, CA</vt:lpstr>
      <vt:lpstr>Stop 2. Portuguese Bend Landslide </vt:lpstr>
      <vt:lpstr>PowerPoint Presentation</vt:lpstr>
      <vt:lpstr>Stop 3. Whites Point (Royal Palms State Beach) </vt:lpstr>
      <vt:lpstr>PowerPoint Presentation</vt:lpstr>
      <vt:lpstr>Stop 4. The Korean Friendship Bell </vt:lpstr>
      <vt:lpstr>PowerPoint Presentation</vt:lpstr>
      <vt:lpstr>Stop 5. Wilmington Oil Field and Terminal Island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 150 Lab</dc:title>
  <dc:creator>Sonjia Leyva</dc:creator>
  <cp:lastModifiedBy>Sonjia Leyva</cp:lastModifiedBy>
  <cp:revision>3</cp:revision>
  <dcterms:created xsi:type="dcterms:W3CDTF">2014-02-17T17:04:56Z</dcterms:created>
  <dcterms:modified xsi:type="dcterms:W3CDTF">2014-02-17T17:27:02Z</dcterms:modified>
</cp:coreProperties>
</file>