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86" r:id="rId2"/>
    <p:sldId id="257" r:id="rId3"/>
    <p:sldId id="261" r:id="rId4"/>
    <p:sldId id="306" r:id="rId5"/>
    <p:sldId id="289" r:id="rId6"/>
    <p:sldId id="287" r:id="rId7"/>
    <p:sldId id="319" r:id="rId8"/>
    <p:sldId id="284" r:id="rId9"/>
    <p:sldId id="308" r:id="rId10"/>
    <p:sldId id="276" r:id="rId11"/>
    <p:sldId id="292" r:id="rId12"/>
    <p:sldId id="293" r:id="rId13"/>
    <p:sldId id="300" r:id="rId14"/>
    <p:sldId id="320" r:id="rId15"/>
    <p:sldId id="294" r:id="rId16"/>
    <p:sldId id="309" r:id="rId17"/>
    <p:sldId id="310" r:id="rId18"/>
    <p:sldId id="322" r:id="rId19"/>
    <p:sldId id="321" r:id="rId20"/>
    <p:sldId id="303" r:id="rId21"/>
    <p:sldId id="295" r:id="rId22"/>
    <p:sldId id="291" r:id="rId23"/>
    <p:sldId id="323" r:id="rId24"/>
    <p:sldId id="305" r:id="rId25"/>
    <p:sldId id="304" r:id="rId26"/>
    <p:sldId id="312" r:id="rId27"/>
    <p:sldId id="313" r:id="rId28"/>
    <p:sldId id="315" r:id="rId29"/>
    <p:sldId id="316" r:id="rId30"/>
    <p:sldId id="317" r:id="rId31"/>
    <p:sldId id="318"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F42"/>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9" autoAdjust="0"/>
    <p:restoredTop sz="90929"/>
  </p:normalViewPr>
  <p:slideViewPr>
    <p:cSldViewPr>
      <p:cViewPr>
        <p:scale>
          <a:sx n="50" d="100"/>
          <a:sy n="50" d="100"/>
        </p:scale>
        <p:origin x="1014" y="390"/>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1361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1361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1361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705F2EC-377A-4062-8119-FD2FC18DEACE}" type="slidenum">
              <a:rPr lang="en-US"/>
              <a:pPr/>
              <a:t>‹#›</a:t>
            </a:fld>
            <a:endParaRPr lang="en-US"/>
          </a:p>
        </p:txBody>
      </p:sp>
    </p:spTree>
    <p:extLst>
      <p:ext uri="{BB962C8B-B14F-4D97-AF65-F5344CB8AC3E}">
        <p14:creationId xmlns:p14="http://schemas.microsoft.com/office/powerpoint/2010/main" val="370364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9216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9216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0A57660-5433-4F9D-AA98-ADB3A5E85CE2}" type="slidenum">
              <a:rPr lang="en-US"/>
              <a:pPr/>
              <a:t>‹#›</a:t>
            </a:fld>
            <a:endParaRPr lang="en-US"/>
          </a:p>
        </p:txBody>
      </p:sp>
    </p:spTree>
    <p:extLst>
      <p:ext uri="{BB962C8B-B14F-4D97-AF65-F5344CB8AC3E}">
        <p14:creationId xmlns:p14="http://schemas.microsoft.com/office/powerpoint/2010/main" val="4260986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4A2C9F-CA0F-4D9E-AD92-FCBCDF65DFEB}" type="slidenum">
              <a:rPr lang="en-US" sz="1300"/>
              <a:pPr eaLnBrk="1" hangingPunct="1"/>
              <a:t>1</a:t>
            </a:fld>
            <a:endParaRPr 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6007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C11B93-7B85-4D32-8EC9-848F30B3B8BF}" type="slidenum">
              <a:rPr lang="en-US" sz="1300"/>
              <a:pPr eaLnBrk="1" hangingPunct="1"/>
              <a:t>10</a:t>
            </a:fld>
            <a:endParaRPr lang="en-US" sz="13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2702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C6D1382-27BC-444B-A296-331AA5D68BE4}" type="slidenum">
              <a:rPr lang="en-US" sz="1300"/>
              <a:pPr eaLnBrk="1" hangingPunct="1"/>
              <a:t>11</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6025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5504BD-0BFF-4BE7-853B-880931EC98C6}" type="slidenum">
              <a:rPr lang="en-US" sz="1300"/>
              <a:pPr eaLnBrk="1" hangingPunct="1"/>
              <a:t>12</a:t>
            </a:fld>
            <a:endParaRPr 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8749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A1F7CE-EADE-4A81-8130-3260C1557542}" type="slidenum">
              <a:rPr lang="en-US" sz="1300"/>
              <a:pPr eaLnBrk="1" hangingPunct="1"/>
              <a:t>13</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3163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http://www.reddit.com/r/Damnthatsinteresting/comments/1yoys0/animated_map_of_the_tidal_nodes_of_the_earth/</a:t>
            </a:r>
            <a:endParaRPr lang="en-US" dirty="0"/>
          </a:p>
        </p:txBody>
      </p:sp>
      <p:sp>
        <p:nvSpPr>
          <p:cNvPr id="4" name="Slide Number Placeholder 3"/>
          <p:cNvSpPr>
            <a:spLocks noGrp="1"/>
          </p:cNvSpPr>
          <p:nvPr>
            <p:ph type="sldNum" sz="quarter" idx="10"/>
          </p:nvPr>
        </p:nvSpPr>
        <p:spPr/>
        <p:txBody>
          <a:bodyPr/>
          <a:lstStyle/>
          <a:p>
            <a:fld id="{40A57660-5433-4F9D-AA98-ADB3A5E85CE2}" type="slidenum">
              <a:rPr lang="en-US" smtClean="0"/>
              <a:pPr/>
              <a:t>14</a:t>
            </a:fld>
            <a:endParaRPr lang="en-US"/>
          </a:p>
        </p:txBody>
      </p:sp>
    </p:spTree>
    <p:extLst>
      <p:ext uri="{BB962C8B-B14F-4D97-AF65-F5344CB8AC3E}">
        <p14:creationId xmlns:p14="http://schemas.microsoft.com/office/powerpoint/2010/main" val="251173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D6D9F0-33C1-4FEF-BCD9-3B7C7E6C532F}" type="slidenum">
              <a:rPr lang="en-US" sz="1300"/>
              <a:pPr eaLnBrk="1" hangingPunct="1"/>
              <a:t>15</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4413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D4B1D9E-80C4-49A3-A5C8-BB6B993214C6}" type="slidenum">
              <a:rPr lang="en-US" sz="1300"/>
              <a:pPr eaLnBrk="1" hangingPunct="1"/>
              <a:t>16</a:t>
            </a:fld>
            <a:endParaRPr 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2199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51EC01F-969E-453B-A62F-30203D0C6E11}" type="slidenum">
              <a:rPr lang="en-US" sz="1300"/>
              <a:pPr eaLnBrk="1" hangingPunct="1"/>
              <a:t>17</a:t>
            </a:fld>
            <a:endParaRPr lang="en-US" sz="13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64572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http://oceancolor.gsfc.nasa.gov/MODIS/HTML/BayOfFundy.html</a:t>
            </a:r>
            <a:endParaRPr lang="en-US" dirty="0"/>
          </a:p>
        </p:txBody>
      </p:sp>
      <p:sp>
        <p:nvSpPr>
          <p:cNvPr id="4" name="Slide Number Placeholder 3"/>
          <p:cNvSpPr>
            <a:spLocks noGrp="1"/>
          </p:cNvSpPr>
          <p:nvPr>
            <p:ph type="sldNum" sz="quarter" idx="10"/>
          </p:nvPr>
        </p:nvSpPr>
        <p:spPr/>
        <p:txBody>
          <a:bodyPr/>
          <a:lstStyle/>
          <a:p>
            <a:fld id="{40A57660-5433-4F9D-AA98-ADB3A5E85CE2}" type="slidenum">
              <a:rPr lang="en-US" smtClean="0"/>
              <a:pPr/>
              <a:t>19</a:t>
            </a:fld>
            <a:endParaRPr lang="en-US"/>
          </a:p>
        </p:txBody>
      </p:sp>
    </p:spTree>
    <p:extLst>
      <p:ext uri="{BB962C8B-B14F-4D97-AF65-F5344CB8AC3E}">
        <p14:creationId xmlns:p14="http://schemas.microsoft.com/office/powerpoint/2010/main" val="191488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3DF641-E88C-4033-9065-DD2B21E7333C}" type="slidenum">
              <a:rPr lang="en-US" sz="1300"/>
              <a:pPr eaLnBrk="1" hangingPunct="1"/>
              <a:t>20</a:t>
            </a:fld>
            <a:endParaRPr lang="en-US" sz="13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92467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F0F99D-9BC3-4C44-A740-EDE0D9AB4B57}" type="slidenum">
              <a:rPr lang="en-US" sz="1300"/>
              <a:pPr eaLnBrk="1" hangingPunct="1"/>
              <a:t>2</a:t>
            </a:fld>
            <a:endParaRPr lang="en-US" sz="13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187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76DA6D-A59A-4E0B-A18B-84C30BC55163}" type="slidenum">
              <a:rPr lang="en-US" sz="1300"/>
              <a:pPr eaLnBrk="1" hangingPunct="1"/>
              <a:t>21</a:t>
            </a:fld>
            <a:endParaRPr lang="en-US" sz="13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en-US" dirty="0" smtClean="0">
                <a:cs typeface="Times New Roman" panose="02020603050405020304" pitchFamily="18" charset="0"/>
              </a:rPr>
              <a:t>A high, often breaking wave generated by a tide crest that advances rapidly up an estuary or river</a:t>
            </a:r>
          </a:p>
          <a:p>
            <a:pPr lvl="1" eaLnBrk="1" hangingPunct="1">
              <a:lnSpc>
                <a:spcPct val="90000"/>
              </a:lnSpc>
            </a:pPr>
            <a:r>
              <a:rPr lang="en-US" dirty="0" smtClean="0">
                <a:cs typeface="Times New Roman" panose="02020603050405020304" pitchFamily="18" charset="0"/>
              </a:rPr>
              <a:t>Occurs in inlets and some rivers exposed to great tidal fluctuations</a:t>
            </a:r>
          </a:p>
          <a:p>
            <a:pPr lvl="1" eaLnBrk="1" hangingPunct="1">
              <a:lnSpc>
                <a:spcPct val="90000"/>
              </a:lnSpc>
            </a:pPr>
            <a:endParaRPr lang="en-US" dirty="0" smtClean="0">
              <a:cs typeface="Times New Roman" panose="02020603050405020304" pitchFamily="18" charset="0"/>
            </a:endParaRPr>
          </a:p>
          <a:p>
            <a:pPr lvl="1" eaLnBrk="1" hangingPunct="1">
              <a:lnSpc>
                <a:spcPct val="90000"/>
              </a:lnSpc>
            </a:pPr>
            <a:r>
              <a:rPr lang="en-US" dirty="0" smtClean="0">
                <a:cs typeface="Times New Roman" panose="02020603050405020304" pitchFamily="18" charset="0"/>
              </a:rPr>
              <a:t>"River </a:t>
            </a:r>
            <a:r>
              <a:rPr lang="en-US" dirty="0" err="1" smtClean="0">
                <a:cs typeface="Times New Roman" panose="02020603050405020304" pitchFamily="18" charset="0"/>
              </a:rPr>
              <a:t>Ribble</a:t>
            </a:r>
            <a:r>
              <a:rPr lang="en-US" dirty="0" smtClean="0">
                <a:cs typeface="Times New Roman" panose="02020603050405020304" pitchFamily="18" charset="0"/>
              </a:rPr>
              <a:t> bore" by </a:t>
            </a:r>
            <a:r>
              <a:rPr lang="en-US" dirty="0" err="1" smtClean="0">
                <a:cs typeface="Times New Roman" panose="02020603050405020304" pitchFamily="18" charset="0"/>
              </a:rPr>
              <a:t>Frangle</a:t>
            </a:r>
            <a:r>
              <a:rPr lang="en-US" dirty="0" smtClean="0">
                <a:cs typeface="Times New Roman" panose="02020603050405020304" pitchFamily="18" charset="0"/>
              </a:rPr>
              <a:t> </a:t>
            </a:r>
            <a:r>
              <a:rPr lang="en-US" dirty="0" err="1" smtClean="0">
                <a:cs typeface="Times New Roman" panose="02020603050405020304" pitchFamily="18" charset="0"/>
              </a:rPr>
              <a:t>Plazma</a:t>
            </a:r>
            <a:r>
              <a:rPr lang="en-US" dirty="0" smtClean="0">
                <a:cs typeface="Times New Roman" panose="02020603050405020304" pitchFamily="18" charset="0"/>
              </a:rPr>
              <a:t> Goat - Own work. Licensed under CC BY-SA 3.0 via Wikimedia Commons - http://commons.wikimedia.org/wiki/File:River_Ribble_bore.jpg#/media/File:River_Ribble_bore.jpg</a:t>
            </a:r>
          </a:p>
          <a:p>
            <a:pPr eaLnBrk="1" hangingPunct="1"/>
            <a:endParaRPr lang="en-US" dirty="0" smtClean="0"/>
          </a:p>
        </p:txBody>
      </p:sp>
    </p:spTree>
    <p:extLst>
      <p:ext uri="{BB962C8B-B14F-4D97-AF65-F5344CB8AC3E}">
        <p14:creationId xmlns:p14="http://schemas.microsoft.com/office/powerpoint/2010/main" val="2967586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F10EBE-2F59-44EF-A2DA-454E6135CF92}" type="slidenum">
              <a:rPr lang="en-US" sz="1300"/>
              <a:pPr eaLnBrk="1" hangingPunct="1"/>
              <a:t>22</a:t>
            </a:fld>
            <a:endParaRPr lang="en-US" sz="13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5753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http://www.comminternet.com/websites/harmonartillustrations.com/store/murals.php</a:t>
            </a:r>
            <a:endParaRPr lang="en-US" dirty="0"/>
          </a:p>
        </p:txBody>
      </p:sp>
      <p:sp>
        <p:nvSpPr>
          <p:cNvPr id="4" name="Slide Number Placeholder 3"/>
          <p:cNvSpPr>
            <a:spLocks noGrp="1"/>
          </p:cNvSpPr>
          <p:nvPr>
            <p:ph type="sldNum" sz="quarter" idx="10"/>
          </p:nvPr>
        </p:nvSpPr>
        <p:spPr/>
        <p:txBody>
          <a:bodyPr/>
          <a:lstStyle/>
          <a:p>
            <a:fld id="{40A57660-5433-4F9D-AA98-ADB3A5E85CE2}" type="slidenum">
              <a:rPr lang="en-US" smtClean="0"/>
              <a:pPr/>
              <a:t>23</a:t>
            </a:fld>
            <a:endParaRPr lang="en-US"/>
          </a:p>
        </p:txBody>
      </p:sp>
    </p:spTree>
    <p:extLst>
      <p:ext uri="{BB962C8B-B14F-4D97-AF65-F5344CB8AC3E}">
        <p14:creationId xmlns:p14="http://schemas.microsoft.com/office/powerpoint/2010/main" val="3073554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3EC28E5-5FB6-4DC7-BC85-4A6F64D86727}" type="slidenum">
              <a:rPr lang="en-US" sz="1300"/>
              <a:pPr eaLnBrk="1" hangingPunct="1"/>
              <a:t>24</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0880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9BE15D6-B676-449E-AA83-79B068D8A779}" type="slidenum">
              <a:rPr lang="en-US" sz="1300"/>
              <a:pPr eaLnBrk="1" hangingPunct="1"/>
              <a:t>25</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http://www.cabrillomarineaquarium.org/events-news/events-details.asp?id=1364</a:t>
            </a:r>
            <a:endParaRPr lang="en-US" dirty="0" smtClean="0"/>
          </a:p>
        </p:txBody>
      </p:sp>
    </p:spTree>
    <p:extLst>
      <p:ext uri="{BB962C8B-B14F-4D97-AF65-F5344CB8AC3E}">
        <p14:creationId xmlns:p14="http://schemas.microsoft.com/office/powerpoint/2010/main" val="45652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BC15EF-1EA5-4747-A9B8-5845FEB58201}" type="slidenum">
              <a:rPr lang="en-US" sz="1300"/>
              <a:pPr eaLnBrk="1" hangingPunct="1"/>
              <a:t>26</a:t>
            </a:fld>
            <a:endParaRPr 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42295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C3D4E8-0BA1-4937-9776-C560F0CA9ADE}" type="slidenum">
              <a:rPr lang="en-US" sz="1300"/>
              <a:pPr eaLnBrk="1" hangingPunct="1"/>
              <a:t>27</a:t>
            </a:fld>
            <a:endParaRPr lang="en-US" sz="13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http://www.poemsinc.org/FAQtidal.html</a:t>
            </a:r>
          </a:p>
        </p:txBody>
      </p:sp>
    </p:spTree>
    <p:extLst>
      <p:ext uri="{BB962C8B-B14F-4D97-AF65-F5344CB8AC3E}">
        <p14:creationId xmlns:p14="http://schemas.microsoft.com/office/powerpoint/2010/main" val="3138274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62A3EC-6005-4B0D-88BF-FE77392D9EA9}" type="slidenum">
              <a:rPr lang="en-US" sz="1300"/>
              <a:pPr eaLnBrk="1" hangingPunct="1"/>
              <a:t>28</a:t>
            </a:fld>
            <a:endParaRPr lang="en-US" sz="13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http://www.newenergy.org.cn/english/ocean/casestudy/tide/</a:t>
            </a:r>
          </a:p>
        </p:txBody>
      </p:sp>
    </p:spTree>
    <p:extLst>
      <p:ext uri="{BB962C8B-B14F-4D97-AF65-F5344CB8AC3E}">
        <p14:creationId xmlns:p14="http://schemas.microsoft.com/office/powerpoint/2010/main" val="604047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1F53C89-FCAD-473F-A88C-179B783B0F38}" type="slidenum">
              <a:rPr lang="en-US" sz="1300"/>
              <a:pPr eaLnBrk="1" hangingPunct="1"/>
              <a:t>29</a:t>
            </a:fld>
            <a:endParaRPr lang="en-US" sz="13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http://armorance.free.fr/barrage.htm</a:t>
            </a:r>
          </a:p>
        </p:txBody>
      </p:sp>
    </p:spTree>
    <p:extLst>
      <p:ext uri="{BB962C8B-B14F-4D97-AF65-F5344CB8AC3E}">
        <p14:creationId xmlns:p14="http://schemas.microsoft.com/office/powerpoint/2010/main" val="850885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EEA912C-7C8F-4F67-82A2-4BB920C9BC44}" type="slidenum">
              <a:rPr lang="en-US" sz="1300"/>
              <a:pPr eaLnBrk="1" hangingPunct="1"/>
              <a:t>30</a:t>
            </a:fld>
            <a:endParaRPr 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4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0583CC-34F3-47A3-BF06-17BBB006B3BA}" type="slidenum">
              <a:rPr lang="en-US" sz="1300"/>
              <a:pPr eaLnBrk="1" hangingPunct="1"/>
              <a:t>3</a:t>
            </a:fld>
            <a:endParaRPr lang="en-US" sz="13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71729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7C89B53-4D6B-4848-AD1D-7E22677DD97E}" type="slidenum">
              <a:rPr lang="en-US" sz="1300"/>
              <a:pPr eaLnBrk="1" hangingPunct="1"/>
              <a:t>31</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0240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CF568C-50F0-4229-BED0-56F1936B702B}" type="slidenum">
              <a:rPr lang="en-US" sz="1300"/>
              <a:pPr eaLnBrk="1" hangingPunct="1"/>
              <a:t>4</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solidFill>
                  <a:schemeClr val="bg1"/>
                </a:solidFill>
              </a:rPr>
              <a:t>The action of gravity and inertia on particles at five different locations on Earth. Forces are balanced only at point CE, the center of Earth. Note the bulges that are aligned with the moon as Earth spins on its axis. The key to understanding the equilibrium theory of tides is to see Earth turning beneath these bulges.</a:t>
            </a:r>
          </a:p>
          <a:p>
            <a:pPr eaLnBrk="1" hangingPunct="1"/>
            <a:endParaRPr lang="en-US" dirty="0" smtClean="0"/>
          </a:p>
        </p:txBody>
      </p:sp>
    </p:spTree>
    <p:extLst>
      <p:ext uri="{BB962C8B-B14F-4D97-AF65-F5344CB8AC3E}">
        <p14:creationId xmlns:p14="http://schemas.microsoft.com/office/powerpoint/2010/main" val="20436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2DA4F6-D510-4888-B7E1-1F8BBD4B29F9}" type="slidenum">
              <a:rPr lang="en-US" sz="1300"/>
              <a:pPr eaLnBrk="1" hangingPunct="1"/>
              <a:t>5</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1087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BEB6D23-C2B6-489D-9531-85B783CDB15F}" type="slidenum">
              <a:rPr lang="en-US" sz="1300"/>
              <a:pPr eaLnBrk="1" hangingPunct="1"/>
              <a:t>6</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4409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48D64B2-F97C-40AA-BEB3-63D63EB97082}" type="slidenum">
              <a:rPr lang="en-US" sz="1300"/>
              <a:pPr eaLnBrk="1" hangingPunct="1"/>
              <a:t>7</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9865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7EBCF6-5604-40FC-8939-6122C7C9ACDB}" type="slidenum">
              <a:rPr lang="en-US" sz="1300"/>
              <a:pPr eaLnBrk="1" hangingPunct="1"/>
              <a:t>8</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76612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E313100-A3D7-4174-A4D5-90571918CF90}" type="slidenum">
              <a:rPr lang="en-US" sz="1300"/>
              <a:pPr eaLnBrk="1" hangingPunct="1"/>
              <a:t>9</a:t>
            </a:fld>
            <a:endParaRPr lang="en-US" sz="130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59026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92E31-70E0-4459-84AB-A050C7C86538}"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39283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C5C299-8D77-4C25-9399-73FC202D48B2}"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200196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BF2858A-E904-426F-A659-7FA21A9A73BA}"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206592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DD522C-2AEF-447A-AECA-9C65BDEABCFC}"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86486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017508-548A-4892-8D82-A73A5400D7F8}"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36466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5FB632-9E0B-4BF3-9DBB-E202BF8984AE}"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414875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68BF029-633F-4326-954E-CFCF1E6C8334}"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9384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9B6C1B5-9331-469C-BDBA-337A75982232}"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168126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BFDDDFD-7ECC-4C3F-BA84-7435F100EC70}"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400952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D95ED3-452F-48F4-8E3E-D7EC37DBE7D9}"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67615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BE97F-626B-4388-B79F-85DCBAD2FFB2}" type="slidenum">
              <a:rPr lang="en-US"/>
              <a:pPr/>
              <a:t>‹#›</a:t>
            </a:fld>
            <a:r>
              <a:rPr lang="en-US" dirty="0"/>
              <a:t> </a:t>
            </a:r>
            <a:r>
              <a:rPr lang="en-US" dirty="0" smtClean="0"/>
              <a:t>/ 31</a:t>
            </a:r>
            <a:endParaRPr lang="en-US" dirty="0"/>
          </a:p>
        </p:txBody>
      </p:sp>
    </p:spTree>
    <p:extLst>
      <p:ext uri="{BB962C8B-B14F-4D97-AF65-F5344CB8AC3E}">
        <p14:creationId xmlns:p14="http://schemas.microsoft.com/office/powerpoint/2010/main" val="251197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accent2">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FFFF00"/>
                </a:solidFill>
              </a:defRPr>
            </a:lvl1pPr>
          </a:lstStyle>
          <a:p>
            <a:fld id="{8588F31B-BBE3-4FAD-890C-82B5B81D3E44}" type="slidenum">
              <a:rPr lang="en-US"/>
              <a:pPr/>
              <a:t>‹#›</a:t>
            </a:fld>
            <a:r>
              <a:rPr lang="en-US" dirty="0"/>
              <a:t> </a:t>
            </a:r>
            <a:r>
              <a:rPr lang="en-US" dirty="0" smtClean="0"/>
              <a:t>/ 31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400">
          <a:solidFill>
            <a:srgbClr val="FFFF00"/>
          </a:solidFill>
          <a:latin typeface="+mj-lt"/>
          <a:ea typeface="+mj-ea"/>
          <a:cs typeface="+mj-cs"/>
        </a:defRPr>
      </a:lvl1pPr>
      <a:lvl2pPr algn="l" rtl="0" eaLnBrk="0" fontAlgn="base" hangingPunct="0">
        <a:spcBef>
          <a:spcPct val="0"/>
        </a:spcBef>
        <a:spcAft>
          <a:spcPct val="0"/>
        </a:spcAft>
        <a:defRPr sz="4400">
          <a:solidFill>
            <a:srgbClr val="FFFF00"/>
          </a:solidFill>
          <a:latin typeface="Times New Roman" pitchFamily="18" charset="0"/>
        </a:defRPr>
      </a:lvl2pPr>
      <a:lvl3pPr algn="l" rtl="0" eaLnBrk="0" fontAlgn="base" hangingPunct="0">
        <a:spcBef>
          <a:spcPct val="0"/>
        </a:spcBef>
        <a:spcAft>
          <a:spcPct val="0"/>
        </a:spcAft>
        <a:defRPr sz="4400">
          <a:solidFill>
            <a:srgbClr val="FFFF00"/>
          </a:solidFill>
          <a:latin typeface="Times New Roman" pitchFamily="18" charset="0"/>
        </a:defRPr>
      </a:lvl3pPr>
      <a:lvl4pPr algn="l" rtl="0" eaLnBrk="0" fontAlgn="base" hangingPunct="0">
        <a:spcBef>
          <a:spcPct val="0"/>
        </a:spcBef>
        <a:spcAft>
          <a:spcPct val="0"/>
        </a:spcAft>
        <a:defRPr sz="4400">
          <a:solidFill>
            <a:srgbClr val="FFFF00"/>
          </a:solidFill>
          <a:latin typeface="Times New Roman" pitchFamily="18" charset="0"/>
        </a:defRPr>
      </a:lvl4pPr>
      <a:lvl5pPr algn="l" rtl="0" eaLnBrk="0" fontAlgn="base" hangingPunct="0">
        <a:spcBef>
          <a:spcPct val="0"/>
        </a:spcBef>
        <a:spcAft>
          <a:spcPct val="0"/>
        </a:spcAft>
        <a:defRPr sz="4400">
          <a:solidFill>
            <a:srgbClr val="FFFF00"/>
          </a:solidFill>
          <a:latin typeface="Times New Roman" pitchFamily="18" charset="0"/>
        </a:defRPr>
      </a:lvl5pPr>
      <a:lvl6pPr marL="457200" algn="l" rtl="0" fontAlgn="base">
        <a:spcBef>
          <a:spcPct val="0"/>
        </a:spcBef>
        <a:spcAft>
          <a:spcPct val="0"/>
        </a:spcAft>
        <a:defRPr sz="4400">
          <a:solidFill>
            <a:srgbClr val="FFFF00"/>
          </a:solidFill>
          <a:latin typeface="Times New Roman" pitchFamily="18" charset="0"/>
        </a:defRPr>
      </a:lvl6pPr>
      <a:lvl7pPr marL="914400" algn="l" rtl="0" fontAlgn="base">
        <a:spcBef>
          <a:spcPct val="0"/>
        </a:spcBef>
        <a:spcAft>
          <a:spcPct val="0"/>
        </a:spcAft>
        <a:defRPr sz="4400">
          <a:solidFill>
            <a:srgbClr val="FFFF00"/>
          </a:solidFill>
          <a:latin typeface="Times New Roman" pitchFamily="18" charset="0"/>
        </a:defRPr>
      </a:lvl7pPr>
      <a:lvl8pPr marL="1371600" algn="l" rtl="0" fontAlgn="base">
        <a:spcBef>
          <a:spcPct val="0"/>
        </a:spcBef>
        <a:spcAft>
          <a:spcPct val="0"/>
        </a:spcAft>
        <a:defRPr sz="4400">
          <a:solidFill>
            <a:srgbClr val="FFFF00"/>
          </a:solidFill>
          <a:latin typeface="Times New Roman" pitchFamily="18" charset="0"/>
        </a:defRPr>
      </a:lvl8pPr>
      <a:lvl9pPr marL="1828800" algn="l" rtl="0" fontAlgn="base">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en.wikipedia.org/wiki/NASA" TargetMode="External"/><Relationship Id="rId5" Type="http://schemas.openxmlformats.org/officeDocument/2006/relationships/hyperlink" Target="http://en.wikipedia.org/wiki/GSFC" TargetMode="External"/><Relationship Id="rId4" Type="http://schemas.openxmlformats.org/officeDocument/2006/relationships/hyperlink" Target="http://svs.gsfc.nasa.gov/stories/topex/tide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hbzwzrZXUKA" TargetMode="External"/><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en.wikipedia.org/wiki/Bay_of_Fund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musingplanet.com/2012/03/tides-at-bay-of-fundy.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ommons.wikimedia.org/wiki/File:River_Ribble_bore.jpg#/media/File:River_Ribble_bore.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9599BB-6C99-478E-AA1B-3FAAEB74AFEA}" type="slidenum">
              <a:rPr lang="en-US" sz="1000">
                <a:solidFill>
                  <a:srgbClr val="FFFF00"/>
                </a:solidFill>
              </a:rPr>
              <a:pPr eaLnBrk="1" hangingPunct="1"/>
              <a:t>1</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2051" name="Picture 4" descr="grunion01"/>
          <p:cNvPicPr>
            <a:picLocks noChangeAspect="1" noChangeArrowheads="1"/>
          </p:cNvPicPr>
          <p:nvPr/>
        </p:nvPicPr>
        <p:blipFill>
          <a:blip r:embed="rId3">
            <a:extLst>
              <a:ext uri="{28A0092B-C50C-407E-A947-70E740481C1C}">
                <a14:useLocalDpi xmlns:a14="http://schemas.microsoft.com/office/drawing/2010/main" val="0"/>
              </a:ext>
            </a:extLst>
          </a:blip>
          <a:srcRect l="10976" r="10689" b="118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685800" y="2286000"/>
            <a:ext cx="7772400" cy="1143000"/>
          </a:xfrm>
        </p:spPr>
        <p:txBody>
          <a:bodyPr/>
          <a:lstStyle/>
          <a:p>
            <a:pPr algn="ctr" eaLnBrk="1" hangingPunct="1"/>
            <a:r>
              <a:rPr lang="en-US" dirty="0" smtClean="0"/>
              <a:t>Physical Oceanography</a:t>
            </a:r>
          </a:p>
        </p:txBody>
      </p:sp>
      <p:sp>
        <p:nvSpPr>
          <p:cNvPr id="2053" name="Rectangle 3"/>
          <p:cNvSpPr>
            <a:spLocks noGrp="1" noChangeArrowheads="1"/>
          </p:cNvSpPr>
          <p:nvPr>
            <p:ph type="subTitle" idx="1"/>
          </p:nvPr>
        </p:nvSpPr>
        <p:spPr/>
        <p:txBody>
          <a:bodyPr/>
          <a:lstStyle/>
          <a:p>
            <a:pPr eaLnBrk="1" hangingPunct="1"/>
            <a:r>
              <a:rPr lang="en-US" b="1" dirty="0" smtClean="0"/>
              <a:t>Tides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E39011-A073-481B-8327-F994B888B1C6}" type="slidenum">
              <a:rPr lang="en-US" sz="1000">
                <a:solidFill>
                  <a:srgbClr val="FFFF00"/>
                </a:solidFill>
              </a:rPr>
              <a:pPr eaLnBrk="1" hangingPunct="1"/>
              <a:t>10</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13315" name="Picture 4" descr="FG09_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256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Grp="1" noChangeArrowheads="1"/>
          </p:cNvSpPr>
          <p:nvPr>
            <p:ph type="title"/>
          </p:nvPr>
        </p:nvSpPr>
        <p:spPr/>
        <p:txBody>
          <a:bodyPr/>
          <a:lstStyle/>
          <a:p>
            <a:pPr eaLnBrk="1" hangingPunct="1"/>
            <a:r>
              <a:rPr lang="en-US" dirty="0" smtClean="0"/>
              <a:t>Tide Patterns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91CA06-9A79-4D3A-8384-F3C2A3F64BD4}" type="slidenum">
              <a:rPr lang="en-US" sz="1000">
                <a:solidFill>
                  <a:srgbClr val="FFFF00"/>
                </a:solidFill>
              </a:rPr>
              <a:pPr eaLnBrk="1" hangingPunct="1"/>
              <a:t>11</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14339" name="Picture 2" descr="FG09_016"/>
          <p:cNvPicPr>
            <a:picLocks noChangeAspect="1" noChangeArrowheads="1"/>
          </p:cNvPicPr>
          <p:nvPr/>
        </p:nvPicPr>
        <p:blipFill>
          <a:blip r:embed="rId3">
            <a:extLst>
              <a:ext uri="{28A0092B-C50C-407E-A947-70E740481C1C}">
                <a14:useLocalDpi xmlns:a14="http://schemas.microsoft.com/office/drawing/2010/main" val="0"/>
              </a:ext>
            </a:extLst>
          </a:blip>
          <a:srcRect l="21001" r="34000"/>
          <a:stretch>
            <a:fillRect/>
          </a:stretch>
        </p:blipFill>
        <p:spPr bwMode="auto">
          <a:xfrm>
            <a:off x="685800" y="1397000"/>
            <a:ext cx="3429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3"/>
          <p:cNvSpPr txBox="1">
            <a:spLocks noChangeArrowheads="1"/>
          </p:cNvSpPr>
          <p:nvPr/>
        </p:nvSpPr>
        <p:spPr bwMode="auto">
          <a:xfrm>
            <a:off x="4479925" y="828675"/>
            <a:ext cx="44354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dirty="0">
                <a:solidFill>
                  <a:srgbClr val="FFFF99"/>
                </a:solidFill>
              </a:rPr>
              <a:t>Examples of monthly tidal curves</a:t>
            </a:r>
          </a:p>
          <a:p>
            <a:pPr eaLnBrk="1" hangingPunct="1"/>
            <a:endParaRPr lang="en-US" sz="3200" dirty="0">
              <a:solidFill>
                <a:srgbClr val="FFFF99"/>
              </a:solidFill>
            </a:endParaRPr>
          </a:p>
          <a:p>
            <a:pPr eaLnBrk="1" hangingPunct="1"/>
            <a:r>
              <a:rPr lang="en-US" dirty="0">
                <a:solidFill>
                  <a:srgbClr val="FFFF99"/>
                </a:solidFill>
              </a:rPr>
              <a:t>Top: Boston, Massachusetts, showing semidiurnal tidal pattern. </a:t>
            </a:r>
          </a:p>
          <a:p>
            <a:pPr eaLnBrk="1" hangingPunct="1"/>
            <a:endParaRPr lang="en-US" dirty="0">
              <a:solidFill>
                <a:srgbClr val="FFFF99"/>
              </a:solidFill>
            </a:endParaRPr>
          </a:p>
          <a:p>
            <a:pPr eaLnBrk="1" hangingPunct="1"/>
            <a:r>
              <a:rPr lang="en-US" dirty="0">
                <a:solidFill>
                  <a:srgbClr val="FFFF99"/>
                </a:solidFill>
              </a:rPr>
              <a:t>Upper middle: San Francisco, California, showing mixed tidal pattern with strong diurnal tendencies. </a:t>
            </a:r>
          </a:p>
          <a:p>
            <a:pPr eaLnBrk="1" hangingPunct="1"/>
            <a:endParaRPr lang="en-US" dirty="0">
              <a:solidFill>
                <a:srgbClr val="FFFF99"/>
              </a:solidFill>
            </a:endParaRPr>
          </a:p>
          <a:p>
            <a:pPr eaLnBrk="1" hangingPunct="1"/>
            <a:r>
              <a:rPr lang="en-US" dirty="0">
                <a:solidFill>
                  <a:srgbClr val="FFFF99"/>
                </a:solidFill>
              </a:rPr>
              <a:t>Bottom: </a:t>
            </a:r>
            <a:r>
              <a:rPr lang="en-US" dirty="0" err="1">
                <a:solidFill>
                  <a:srgbClr val="FFFF99"/>
                </a:solidFill>
              </a:rPr>
              <a:t>Pakhoi</a:t>
            </a:r>
            <a:r>
              <a:rPr lang="en-US">
                <a:solidFill>
                  <a:srgbClr val="FFFF99"/>
                </a:solidFill>
              </a:rPr>
              <a:t>, China, showing diurnal tidal pattern.</a:t>
            </a:r>
          </a:p>
        </p:txBody>
      </p:sp>
      <p:sp>
        <p:nvSpPr>
          <p:cNvPr id="14341" name="Rectangle 4"/>
          <p:cNvSpPr>
            <a:spLocks noGrp="1" noChangeArrowheads="1"/>
          </p:cNvSpPr>
          <p:nvPr>
            <p:ph type="title" idx="4294967295"/>
          </p:nvPr>
        </p:nvSpPr>
        <p:spPr/>
        <p:txBody>
          <a:bodyPr/>
          <a:lstStyle/>
          <a:p>
            <a:pPr eaLnBrk="1" hangingPunct="1"/>
            <a:r>
              <a:rPr lang="en-US" smtClean="0"/>
              <a:t>Tide Patterns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67E2F9-3DC4-432F-A9D8-48AB6A286E18}" type="slidenum">
              <a:rPr lang="en-US" sz="1000">
                <a:solidFill>
                  <a:srgbClr val="FFFF00"/>
                </a:solidFill>
              </a:rPr>
              <a:pPr eaLnBrk="1" hangingPunct="1"/>
              <a:t>12</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5363" name="Rectangle 2"/>
          <p:cNvSpPr>
            <a:spLocks noGrp="1" noChangeArrowheads="1"/>
          </p:cNvSpPr>
          <p:nvPr>
            <p:ph type="title"/>
          </p:nvPr>
        </p:nvSpPr>
        <p:spPr/>
        <p:txBody>
          <a:bodyPr/>
          <a:lstStyle/>
          <a:p>
            <a:pPr eaLnBrk="1" hangingPunct="1"/>
            <a:r>
              <a:rPr lang="en-US" smtClean="0"/>
              <a:t>Tide Patterns</a:t>
            </a:r>
          </a:p>
        </p:txBody>
      </p:sp>
      <p:sp>
        <p:nvSpPr>
          <p:cNvPr id="15364" name="Rectangle 3"/>
          <p:cNvSpPr>
            <a:spLocks noGrp="1" noChangeArrowheads="1"/>
          </p:cNvSpPr>
          <p:nvPr>
            <p:ph type="body" idx="1"/>
          </p:nvPr>
        </p:nvSpPr>
        <p:spPr/>
        <p:txBody>
          <a:bodyPr/>
          <a:lstStyle/>
          <a:p>
            <a:pPr eaLnBrk="1" hangingPunct="1"/>
            <a:r>
              <a:rPr lang="en-US" dirty="0" smtClean="0"/>
              <a:t>Amphidromic Points</a:t>
            </a:r>
          </a:p>
          <a:p>
            <a:pPr lvl="1" eaLnBrk="1" hangingPunct="1"/>
            <a:r>
              <a:rPr lang="en-US" dirty="0" smtClean="0"/>
              <a:t>A "no-tide" point in an ocean</a:t>
            </a:r>
          </a:p>
          <a:p>
            <a:pPr lvl="1" eaLnBrk="1" hangingPunct="1"/>
            <a:r>
              <a:rPr lang="en-US" dirty="0" smtClean="0"/>
              <a:t>About a dozen </a:t>
            </a:r>
            <a:r>
              <a:rPr lang="en-US" dirty="0" err="1" smtClean="0"/>
              <a:t>amphidromic</a:t>
            </a:r>
            <a:r>
              <a:rPr lang="en-US" dirty="0" smtClean="0"/>
              <a:t> points exist in the world ocean. </a:t>
            </a:r>
          </a:p>
          <a:p>
            <a:pPr lvl="1" eaLnBrk="1" hangingPunct="1"/>
            <a:r>
              <a:rPr lang="en-US" dirty="0" smtClean="0"/>
              <a:t>Sometimes called</a:t>
            </a:r>
          </a:p>
          <a:p>
            <a:pPr lvl="1" eaLnBrk="1" hangingPunct="1">
              <a:buFontTx/>
              <a:buNone/>
            </a:pPr>
            <a:r>
              <a:rPr lang="en-US" dirty="0" smtClean="0"/>
              <a:t>    a node.</a:t>
            </a:r>
          </a:p>
        </p:txBody>
      </p:sp>
      <p:pic>
        <p:nvPicPr>
          <p:cNvPr id="15365" name="Picture 4" descr="IMG0412"/>
          <p:cNvPicPr>
            <a:picLocks noChangeAspect="1" noChangeArrowheads="1"/>
          </p:cNvPicPr>
          <p:nvPr/>
        </p:nvPicPr>
        <p:blipFill>
          <a:blip r:embed="rId3">
            <a:extLst>
              <a:ext uri="{28A0092B-C50C-407E-A947-70E740481C1C}">
                <a14:useLocalDpi xmlns:a14="http://schemas.microsoft.com/office/drawing/2010/main" val="0"/>
              </a:ext>
            </a:extLst>
          </a:blip>
          <a:srcRect l="14586" t="17188" r="15607" b="17188"/>
          <a:stretch>
            <a:fillRect/>
          </a:stretch>
        </p:blipFill>
        <p:spPr bwMode="auto">
          <a:xfrm>
            <a:off x="4267200" y="3687763"/>
            <a:ext cx="45720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F976BA-1255-4674-9DBA-ABB3FF278CC9}" type="slidenum">
              <a:rPr lang="en-US" sz="1000">
                <a:solidFill>
                  <a:srgbClr val="FFFF00"/>
                </a:solidFill>
              </a:rPr>
              <a:pPr eaLnBrk="1" hangingPunct="1"/>
              <a:t>13</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p:cNvSpPr txBox="1">
            <a:spLocks noChangeArrowheads="1"/>
          </p:cNvSpPr>
          <p:nvPr/>
        </p:nvSpPr>
        <p:spPr bwMode="auto">
          <a:xfrm>
            <a:off x="0" y="59118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dirty="0">
                <a:solidFill>
                  <a:schemeClr val="bg1"/>
                </a:solidFill>
              </a:rPr>
              <a:t>Amplitude is indicated by color, and the white lines are </a:t>
            </a:r>
            <a:r>
              <a:rPr lang="en-US" sz="1600" dirty="0" err="1">
                <a:solidFill>
                  <a:schemeClr val="bg1"/>
                </a:solidFill>
              </a:rPr>
              <a:t>cotidal</a:t>
            </a:r>
            <a:r>
              <a:rPr lang="en-US" sz="1600" dirty="0">
                <a:solidFill>
                  <a:schemeClr val="bg1"/>
                </a:solidFill>
              </a:rPr>
              <a:t> differing by 1 hr. The curved arcs around the </a:t>
            </a:r>
            <a:r>
              <a:rPr lang="en-US" sz="1600" dirty="0" err="1">
                <a:solidFill>
                  <a:schemeClr val="bg1"/>
                </a:solidFill>
              </a:rPr>
              <a:t>amphidromic</a:t>
            </a:r>
            <a:r>
              <a:rPr lang="en-US" sz="1600" dirty="0">
                <a:solidFill>
                  <a:schemeClr val="bg1"/>
                </a:solidFill>
              </a:rPr>
              <a:t> points show the direction of the tides, each indicating a synchronized 6 hour period. </a:t>
            </a:r>
          </a:p>
          <a:p>
            <a:pPr eaLnBrk="1" hangingPunct="1"/>
            <a:r>
              <a:rPr lang="en-US" sz="1600" dirty="0">
                <a:solidFill>
                  <a:schemeClr val="bg1"/>
                </a:solidFill>
              </a:rPr>
              <a:t>R. Ray, </a:t>
            </a:r>
            <a:r>
              <a:rPr lang="en-US" sz="1600" dirty="0">
                <a:solidFill>
                  <a:schemeClr val="bg1"/>
                </a:solidFill>
                <a:hlinkClick r:id="rId4" tooltip="http://svs.gsfc.nasa.gov/stories/topex/tides.html"/>
              </a:rPr>
              <a:t>TOPEX/Poseidon: Revealing Hidden Tidal Energy</a:t>
            </a:r>
            <a:r>
              <a:rPr lang="en-US" sz="1600" dirty="0">
                <a:solidFill>
                  <a:schemeClr val="bg1"/>
                </a:solidFill>
              </a:rPr>
              <a:t> </a:t>
            </a:r>
            <a:r>
              <a:rPr lang="en-US" sz="1600" dirty="0" err="1">
                <a:solidFill>
                  <a:schemeClr val="bg1"/>
                </a:solidFill>
                <a:hlinkClick r:id="rId5" tooltip="en:GSFC"/>
              </a:rPr>
              <a:t>en:GSFC</a:t>
            </a:r>
            <a:r>
              <a:rPr lang="en-US" sz="1600" dirty="0" err="1">
                <a:solidFill>
                  <a:schemeClr val="bg1"/>
                </a:solidFill>
              </a:rPr>
              <a:t>,</a:t>
            </a:r>
            <a:r>
              <a:rPr lang="en-US" sz="1600" dirty="0" err="1">
                <a:solidFill>
                  <a:schemeClr val="bg1"/>
                </a:solidFill>
                <a:hlinkClick r:id="rId6" tooltip="en:NASA"/>
              </a:rPr>
              <a:t>en:NASA</a:t>
            </a:r>
            <a:r>
              <a:rPr lang="en-US"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3998" cy="1143000"/>
          </a:xfrm>
        </p:spPr>
        <p:txBody>
          <a:bodyPr anchor="t" anchorCtr="0"/>
          <a:lstStyle/>
          <a:p>
            <a:pPr algn="ctr"/>
            <a:r>
              <a:rPr lang="en-US" sz="3600" dirty="0"/>
              <a:t>Animated map of the tidal nodes of the Earth</a:t>
            </a:r>
          </a:p>
        </p:txBody>
      </p:sp>
      <p:sp>
        <p:nvSpPr>
          <p:cNvPr id="2" name="Slide Number Placeholder 1"/>
          <p:cNvSpPr>
            <a:spLocks noGrp="1"/>
          </p:cNvSpPr>
          <p:nvPr>
            <p:ph type="sldNum" sz="quarter" idx="12"/>
          </p:nvPr>
        </p:nvSpPr>
        <p:spPr/>
        <p:txBody>
          <a:bodyPr/>
          <a:lstStyle/>
          <a:p>
            <a:fld id="{8BFDDDFD-7ECC-4C3F-BA84-7435F100EC70}" type="slidenum">
              <a:rPr lang="en-US" smtClean="0"/>
              <a:pPr/>
              <a:t>14</a:t>
            </a:fld>
            <a:r>
              <a:rPr lang="en-US" smtClean="0"/>
              <a:t> / 31</a:t>
            </a:r>
            <a:endParaRPr lang="en-US" dirty="0"/>
          </a:p>
        </p:txBody>
      </p:sp>
      <p:pic>
        <p:nvPicPr>
          <p:cNvPr id="2050" name="Picture 2" descr="https://www.uwgb.edu/dutchs/Graphics-Geol/Animations/TideNodes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 y="931332"/>
            <a:ext cx="9144000" cy="59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6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C2B541-343F-441C-BBB1-337B8AD9E330}" type="slidenum">
              <a:rPr lang="en-US" sz="1000">
                <a:solidFill>
                  <a:srgbClr val="FFFF00"/>
                </a:solidFill>
              </a:rPr>
              <a:pPr eaLnBrk="1" hangingPunct="1"/>
              <a:t>15</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7411" name="Rectangle 4"/>
          <p:cNvSpPr>
            <a:spLocks noGrp="1" noChangeArrowheads="1"/>
          </p:cNvSpPr>
          <p:nvPr>
            <p:ph type="title"/>
          </p:nvPr>
        </p:nvSpPr>
        <p:spPr/>
        <p:txBody>
          <a:bodyPr/>
          <a:lstStyle/>
          <a:p>
            <a:pPr eaLnBrk="1" hangingPunct="1"/>
            <a:r>
              <a:rPr lang="en-US" dirty="0" smtClean="0"/>
              <a:t>Tides in a Confined Basin</a:t>
            </a:r>
          </a:p>
        </p:txBody>
      </p:sp>
      <p:sp>
        <p:nvSpPr>
          <p:cNvPr id="17412" name="Rectangle 5"/>
          <p:cNvSpPr>
            <a:spLocks noGrp="1" noChangeArrowheads="1"/>
          </p:cNvSpPr>
          <p:nvPr>
            <p:ph type="body" idx="1"/>
          </p:nvPr>
        </p:nvSpPr>
        <p:spPr/>
        <p:txBody>
          <a:bodyPr/>
          <a:lstStyle/>
          <a:p>
            <a:pPr eaLnBrk="1" hangingPunct="1"/>
            <a:r>
              <a:rPr lang="en-US" dirty="0" smtClean="0"/>
              <a:t>Tidal ranges vary across the ocean basin</a:t>
            </a:r>
          </a:p>
          <a:p>
            <a:pPr eaLnBrk="1" hangingPunct="1"/>
            <a:r>
              <a:rPr lang="en-US" dirty="0" smtClean="0"/>
              <a:t>Largest variations occur at the edges</a:t>
            </a:r>
          </a:p>
          <a:p>
            <a:pPr lvl="1" eaLnBrk="1" hangingPunct="1"/>
            <a:r>
              <a:rPr lang="en-US" dirty="0" smtClean="0"/>
              <a:t>Especially in bays and inlets</a:t>
            </a:r>
          </a:p>
          <a:p>
            <a:pPr lvl="1" eaLnBrk="1" hangingPunct="1"/>
            <a:r>
              <a:rPr lang="en-US" dirty="0" smtClean="0"/>
              <a:t>Energy is concentrated in a small area</a:t>
            </a:r>
          </a:p>
          <a:p>
            <a:pPr eaLnBrk="1" hangingPunct="1"/>
            <a:r>
              <a:rPr lang="en-US" dirty="0" smtClean="0"/>
              <a:t>A mini </a:t>
            </a:r>
            <a:r>
              <a:rPr lang="en-US" dirty="0" err="1" smtClean="0"/>
              <a:t>amphidromic</a:t>
            </a:r>
            <a:r>
              <a:rPr lang="en-US" dirty="0" smtClean="0"/>
              <a:t> system develops</a:t>
            </a:r>
          </a:p>
          <a:p>
            <a:pPr eaLnBrk="1" hangingPunct="1"/>
            <a:r>
              <a:rPr lang="en-US" dirty="0" smtClean="0"/>
              <a:t>Extreme tides in areas where there are natural oscillation periods of 12 or 24 hours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4EB2D5-A83D-4094-BD0F-317129CB4E00}" type="slidenum">
              <a:rPr lang="en-US" sz="1000">
                <a:solidFill>
                  <a:srgbClr val="FFFF00"/>
                </a:solidFill>
              </a:rPr>
              <a:pPr eaLnBrk="1" hangingPunct="1"/>
              <a:t>16</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8435" name="Rectangle 2"/>
          <p:cNvSpPr>
            <a:spLocks noGrp="1" noChangeArrowheads="1"/>
          </p:cNvSpPr>
          <p:nvPr>
            <p:ph type="title"/>
          </p:nvPr>
        </p:nvSpPr>
        <p:spPr/>
        <p:txBody>
          <a:bodyPr/>
          <a:lstStyle/>
          <a:p>
            <a:pPr eaLnBrk="1" hangingPunct="1"/>
            <a:r>
              <a:rPr lang="en-US" sz="4000" smtClean="0"/>
              <a:t>Tides in Confined Basins</a:t>
            </a:r>
          </a:p>
        </p:txBody>
      </p:sp>
      <p:sp>
        <p:nvSpPr>
          <p:cNvPr id="18436" name="Rectangle 3"/>
          <p:cNvSpPr>
            <a:spLocks noGrp="1" noChangeArrowheads="1"/>
          </p:cNvSpPr>
          <p:nvPr>
            <p:ph type="body" idx="1"/>
          </p:nvPr>
        </p:nvSpPr>
        <p:spPr/>
        <p:txBody>
          <a:bodyPr/>
          <a:lstStyle/>
          <a:p>
            <a:pPr marL="0" indent="0" algn="ctr">
              <a:spcBef>
                <a:spcPct val="0"/>
              </a:spcBef>
              <a:buFontTx/>
              <a:buNone/>
            </a:pPr>
            <a:r>
              <a:rPr lang="en-US" smtClean="0"/>
              <a:t>The tidal range is determined by basin configuration</a:t>
            </a:r>
          </a:p>
        </p:txBody>
      </p:sp>
      <p:pic>
        <p:nvPicPr>
          <p:cNvPr id="18437" name="Picture 4" descr="Gar4ech11p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59075"/>
            <a:ext cx="85344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p:cNvSpPr txBox="1">
            <a:spLocks noChangeArrowheads="1"/>
          </p:cNvSpPr>
          <p:nvPr/>
        </p:nvSpPr>
        <p:spPr bwMode="auto">
          <a:xfrm>
            <a:off x="457200" y="9747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latin typeface="Helvetica" panose="020B0604020202020204" pitchFamily="34" charset="0"/>
              </a:rPr>
              <a:t>.</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B7F197F-4195-4202-BA8E-71453AA9D7FB}" type="slidenum">
              <a:rPr lang="en-US" sz="1000">
                <a:solidFill>
                  <a:srgbClr val="FFFF00"/>
                </a:solidFill>
              </a:rPr>
              <a:pPr eaLnBrk="1" hangingPunct="1"/>
              <a:t>17</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9459" name="Text Box 2"/>
          <p:cNvSpPr txBox="1">
            <a:spLocks noChangeArrowheads="1"/>
          </p:cNvSpPr>
          <p:nvPr/>
        </p:nvSpPr>
        <p:spPr bwMode="auto">
          <a:xfrm>
            <a:off x="228600" y="5927725"/>
            <a:ext cx="868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dirty="0">
                <a:solidFill>
                  <a:srgbClr val="FFFF99"/>
                </a:solidFill>
                <a:latin typeface="Helvetica" panose="020B0604020202020204" pitchFamily="34" charset="0"/>
              </a:rPr>
              <a:t>Tides in a narrow basin. Note that a true </a:t>
            </a:r>
            <a:r>
              <a:rPr lang="en-US" sz="2000" dirty="0" err="1">
                <a:solidFill>
                  <a:srgbClr val="FFFF99"/>
                </a:solidFill>
                <a:latin typeface="Helvetica" panose="020B0604020202020204" pitchFamily="34" charset="0"/>
              </a:rPr>
              <a:t>amphidromic</a:t>
            </a:r>
            <a:r>
              <a:rPr lang="en-US" sz="2000" dirty="0">
                <a:solidFill>
                  <a:srgbClr val="FFFF99"/>
                </a:solidFill>
                <a:latin typeface="Helvetica" panose="020B0604020202020204" pitchFamily="34" charset="0"/>
              </a:rPr>
              <a:t> system does not develop because space for rotation is not available.</a:t>
            </a:r>
          </a:p>
        </p:txBody>
      </p:sp>
      <p:sp>
        <p:nvSpPr>
          <p:cNvPr id="19460" name="Rectangle 3"/>
          <p:cNvSpPr>
            <a:spLocks noGrp="1" noChangeArrowheads="1"/>
          </p:cNvSpPr>
          <p:nvPr>
            <p:ph type="title"/>
          </p:nvPr>
        </p:nvSpPr>
        <p:spPr/>
        <p:txBody>
          <a:bodyPr/>
          <a:lstStyle/>
          <a:p>
            <a:pPr eaLnBrk="1" hangingPunct="1"/>
            <a:r>
              <a:rPr lang="en-US" smtClean="0"/>
              <a:t>Tides in Confined Basins</a:t>
            </a:r>
          </a:p>
        </p:txBody>
      </p:sp>
      <p:pic>
        <p:nvPicPr>
          <p:cNvPr id="19461" name="Picture 4" descr="Gar4ech11p28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6525"/>
            <a:ext cx="9144000"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20550" y="304800"/>
            <a:ext cx="2623450" cy="2819400"/>
          </a:xfrm>
        </p:spPr>
        <p:txBody>
          <a:bodyPr/>
          <a:lstStyle/>
          <a:p>
            <a:pPr algn="ctr"/>
            <a:r>
              <a:rPr lang="en-US" sz="3200" dirty="0" smtClean="0"/>
              <a:t>Bay of Fundy, Nova Scotia</a:t>
            </a:r>
            <a:br>
              <a:rPr lang="en-US" sz="3200" dirty="0" smtClean="0"/>
            </a:br>
            <a:r>
              <a:rPr lang="en-US" sz="3200" dirty="0" smtClean="0"/>
              <a:t/>
            </a:r>
            <a:br>
              <a:rPr lang="en-US" sz="3200" dirty="0" smtClean="0"/>
            </a:br>
            <a:r>
              <a:rPr lang="en-US" sz="3200" dirty="0" smtClean="0"/>
              <a:t>World’s Largest Tidal Range</a:t>
            </a:r>
            <a:endParaRPr lang="en-US" sz="3200" dirty="0"/>
          </a:p>
        </p:txBody>
      </p:sp>
      <p:sp>
        <p:nvSpPr>
          <p:cNvPr id="2" name="Slide Number Placeholder 1"/>
          <p:cNvSpPr>
            <a:spLocks noGrp="1"/>
          </p:cNvSpPr>
          <p:nvPr>
            <p:ph type="sldNum" sz="quarter" idx="12"/>
          </p:nvPr>
        </p:nvSpPr>
        <p:spPr/>
        <p:txBody>
          <a:bodyPr/>
          <a:lstStyle/>
          <a:p>
            <a:fld id="{8BFDDDFD-7ECC-4C3F-BA84-7435F100EC70}" type="slidenum">
              <a:rPr lang="en-US" smtClean="0"/>
              <a:pPr/>
              <a:t>18</a:t>
            </a:fld>
            <a:r>
              <a:rPr lang="en-US" smtClean="0"/>
              <a:t> / 31</a:t>
            </a:r>
            <a:endParaRPr lang="en-US" dirty="0"/>
          </a:p>
        </p:txBody>
      </p:sp>
      <p:pic>
        <p:nvPicPr>
          <p:cNvPr id="5122" name="Picture 2" descr="http://oceancolor.gsfc.nasa.gov/FEATURE/IMAGES/A2009105171600.CanadianMaritimes.hal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14748"/>
            <a:ext cx="651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6520550" y="4780127"/>
            <a:ext cx="26234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FFFF99"/>
                </a:solidFill>
              </a:rPr>
              <a:t>Spring Tide </a:t>
            </a:r>
            <a:r>
              <a:rPr lang="en-US" sz="2800" dirty="0" err="1">
                <a:solidFill>
                  <a:srgbClr val="FFFF99"/>
                </a:solidFill>
              </a:rPr>
              <a:t>Timelapse</a:t>
            </a:r>
            <a:r>
              <a:rPr lang="en-US" sz="2800" dirty="0">
                <a:solidFill>
                  <a:srgbClr val="FFFF99"/>
                </a:solidFill>
              </a:rPr>
              <a:t>, Halls </a:t>
            </a:r>
            <a:r>
              <a:rPr lang="en-US" sz="2800" dirty="0" err="1">
                <a:solidFill>
                  <a:srgbClr val="FFFF99"/>
                </a:solidFill>
              </a:rPr>
              <a:t>Harbour</a:t>
            </a:r>
            <a:r>
              <a:rPr lang="en-US" sz="2800" dirty="0">
                <a:solidFill>
                  <a:srgbClr val="FFFF99"/>
                </a:solidFill>
              </a:rPr>
              <a:t> Video</a:t>
            </a:r>
            <a:r>
              <a:rPr lang="en-US" sz="2800" dirty="0" smtClean="0">
                <a:solidFill>
                  <a:srgbClr val="FFFF99"/>
                </a:solidFill>
              </a:rPr>
              <a:t>:  </a:t>
            </a:r>
            <a:r>
              <a:rPr lang="en-US" sz="1800" dirty="0">
                <a:solidFill>
                  <a:srgbClr val="FFFF99"/>
                </a:solidFill>
                <a:hlinkClick r:id="rId3"/>
              </a:rPr>
              <a:t>https://youtu.be/hbzwzrZXUKA</a:t>
            </a:r>
            <a:endParaRPr lang="en-US" sz="2800" dirty="0">
              <a:solidFill>
                <a:srgbClr val="FFFF99"/>
              </a:solidFill>
            </a:endParaRPr>
          </a:p>
        </p:txBody>
      </p:sp>
    </p:spTree>
    <p:extLst>
      <p:ext uri="{BB962C8B-B14F-4D97-AF65-F5344CB8AC3E}">
        <p14:creationId xmlns:p14="http://schemas.microsoft.com/office/powerpoint/2010/main" val="2050943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Slide Number Placeholder 1"/>
          <p:cNvSpPr>
            <a:spLocks noGrp="1"/>
          </p:cNvSpPr>
          <p:nvPr>
            <p:ph type="sldNum" sz="quarter" idx="12"/>
          </p:nvPr>
        </p:nvSpPr>
        <p:spPr/>
        <p:txBody>
          <a:bodyPr/>
          <a:lstStyle/>
          <a:p>
            <a:fld id="{8BFDDDFD-7ECC-4C3F-BA84-7435F100EC70}" type="slidenum">
              <a:rPr lang="en-US" smtClean="0"/>
              <a:pPr/>
              <a:t>19</a:t>
            </a:fld>
            <a:r>
              <a:rPr lang="en-US" smtClean="0"/>
              <a:t> / 31</a:t>
            </a:r>
            <a:endParaRPr lang="en-US" dirty="0"/>
          </a:p>
        </p:txBody>
      </p:sp>
      <p:sp>
        <p:nvSpPr>
          <p:cNvPr id="5" name="TextBox 4"/>
          <p:cNvSpPr txBox="1"/>
          <p:nvPr/>
        </p:nvSpPr>
        <p:spPr>
          <a:xfrm>
            <a:off x="0" y="5867400"/>
            <a:ext cx="9144000" cy="1015663"/>
          </a:xfrm>
          <a:prstGeom prst="rect">
            <a:avLst/>
          </a:prstGeom>
          <a:noFill/>
        </p:spPr>
        <p:txBody>
          <a:bodyPr wrap="square" rtlCol="0">
            <a:spAutoFit/>
          </a:bodyPr>
          <a:lstStyle/>
          <a:p>
            <a:r>
              <a:rPr lang="en-US" sz="2000" dirty="0">
                <a:solidFill>
                  <a:schemeClr val="bg1"/>
                </a:solidFill>
              </a:rPr>
              <a:t>The tide was rising in the </a:t>
            </a:r>
            <a:r>
              <a:rPr lang="en-US" sz="2000" dirty="0">
                <a:solidFill>
                  <a:schemeClr val="bg1"/>
                </a:solidFill>
                <a:hlinkClick r:id="rId4"/>
              </a:rPr>
              <a:t>Bay of Fundy</a:t>
            </a:r>
            <a:r>
              <a:rPr lang="en-US" sz="2000" dirty="0">
                <a:solidFill>
                  <a:schemeClr val="bg1"/>
                </a:solidFill>
              </a:rPr>
              <a:t> when the two MODIS sensors (on the Terra and Aqua spacecraft) flew overhead on April 15, 2009. Terra flew by a little over an hour after low tide, and Aqua flew past an hour and 47 minutes later. </a:t>
            </a:r>
          </a:p>
        </p:txBody>
      </p:sp>
    </p:spTree>
    <p:extLst>
      <p:ext uri="{BB962C8B-B14F-4D97-AF65-F5344CB8AC3E}">
        <p14:creationId xmlns:p14="http://schemas.microsoft.com/office/powerpoint/2010/main" val="171557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686A44-60BE-48FC-882D-6445200F7A47}" type="slidenum">
              <a:rPr lang="en-US" sz="1000">
                <a:solidFill>
                  <a:srgbClr val="FFFF00"/>
                </a:solidFill>
              </a:rPr>
              <a:pPr eaLnBrk="1" hangingPunct="1"/>
              <a:t>2</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3075" name="Rectangle 2"/>
          <p:cNvSpPr>
            <a:spLocks noGrp="1" noChangeArrowheads="1"/>
          </p:cNvSpPr>
          <p:nvPr>
            <p:ph type="title"/>
          </p:nvPr>
        </p:nvSpPr>
        <p:spPr/>
        <p:txBody>
          <a:bodyPr/>
          <a:lstStyle/>
          <a:p>
            <a:pPr eaLnBrk="1" hangingPunct="1"/>
            <a:r>
              <a:rPr lang="en-US" dirty="0" smtClean="0"/>
              <a:t>Tides</a:t>
            </a:r>
          </a:p>
        </p:txBody>
      </p:sp>
      <p:sp>
        <p:nvSpPr>
          <p:cNvPr id="3076" name="Rectangle 3"/>
          <p:cNvSpPr>
            <a:spLocks noGrp="1" noChangeArrowheads="1"/>
          </p:cNvSpPr>
          <p:nvPr>
            <p:ph type="body" idx="1"/>
          </p:nvPr>
        </p:nvSpPr>
        <p:spPr/>
        <p:txBody>
          <a:bodyPr/>
          <a:lstStyle/>
          <a:p>
            <a:pPr algn="ctr" eaLnBrk="1" hangingPunct="1">
              <a:buFontTx/>
              <a:buNone/>
            </a:pPr>
            <a:r>
              <a:rPr lang="en-US" dirty="0" smtClean="0"/>
              <a:t>Tides are caused by the gravitational force of the moon and sun and the motion of earth.</a:t>
            </a:r>
          </a:p>
          <a:p>
            <a:pPr algn="ctr" eaLnBrk="1" hangingPunct="1">
              <a:buFontTx/>
              <a:buNone/>
            </a:pPr>
            <a:endParaRPr lang="en-US" dirty="0" smtClean="0"/>
          </a:p>
          <a:p>
            <a:pPr algn="ctr" eaLnBrk="1" hangingPunct="1">
              <a:buFontTx/>
              <a:buNone/>
            </a:pPr>
            <a:r>
              <a:rPr lang="en-US" dirty="0" smtClean="0"/>
              <a:t> The wavelength of tides can be half the circumference of earth. </a:t>
            </a:r>
          </a:p>
          <a:p>
            <a:pPr algn="ctr" eaLnBrk="1" hangingPunct="1">
              <a:buFontTx/>
              <a:buNone/>
            </a:pPr>
            <a:endParaRPr lang="en-US" dirty="0" smtClean="0"/>
          </a:p>
          <a:p>
            <a:pPr algn="ctr" eaLnBrk="1" hangingPunct="1">
              <a:buFontTx/>
              <a:buNone/>
            </a:pPr>
            <a:r>
              <a:rPr lang="en-US" dirty="0" smtClean="0"/>
              <a:t>Tides are forced waves because they are never free of the forces that cause them.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6200"/>
            <a:ext cx="9144000" cy="6667018"/>
          </a:xfrm>
          <a:prstGeom prst="rect">
            <a:avLst/>
          </a:prstGeom>
        </p:spPr>
      </p:pic>
      <p:sp>
        <p:nvSpPr>
          <p:cNvPr id="4" name="TextBox 3"/>
          <p:cNvSpPr txBox="1"/>
          <p:nvPr/>
        </p:nvSpPr>
        <p:spPr>
          <a:xfrm>
            <a:off x="0" y="6488668"/>
            <a:ext cx="1120820" cy="369332"/>
          </a:xfrm>
          <a:prstGeom prst="rect">
            <a:avLst/>
          </a:prstGeom>
          <a:noFill/>
        </p:spPr>
        <p:txBody>
          <a:bodyPr wrap="none" rtlCol="0">
            <a:spAutoFit/>
          </a:bodyPr>
          <a:lstStyle/>
          <a:p>
            <a:r>
              <a:rPr lang="en-US" sz="1800" dirty="0" smtClean="0">
                <a:solidFill>
                  <a:srgbClr val="FFFF00"/>
                </a:solidFill>
              </a:rPr>
              <a:t>Source:  </a:t>
            </a:r>
            <a:r>
              <a:rPr lang="en-US" sz="1800" dirty="0" smtClean="0">
                <a:solidFill>
                  <a:srgbClr val="FFFF00"/>
                </a:solidFill>
                <a:hlinkClick r:id="rId4"/>
              </a:rPr>
              <a:t>1</a:t>
            </a:r>
            <a:endParaRPr lang="en-US" sz="18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solidFill>
          <a:srgbClr val="524F42"/>
        </a:solidFill>
        <a:effectLst/>
      </p:bgPr>
    </p:bg>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A071F9-328D-413F-97E7-61F519618CED}" type="slidenum">
              <a:rPr lang="en-US" sz="1000">
                <a:solidFill>
                  <a:srgbClr val="FFFF00"/>
                </a:solidFill>
              </a:rPr>
              <a:pPr eaLnBrk="1" hangingPunct="1"/>
              <a:t>21</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22531" name="Rectangle 2"/>
          <p:cNvSpPr>
            <a:spLocks noGrp="1" noChangeArrowheads="1"/>
          </p:cNvSpPr>
          <p:nvPr>
            <p:ph type="title"/>
          </p:nvPr>
        </p:nvSpPr>
        <p:spPr>
          <a:xfrm>
            <a:off x="0" y="76200"/>
            <a:ext cx="9144000" cy="1143000"/>
          </a:xfrm>
        </p:spPr>
        <p:txBody>
          <a:bodyPr anchor="t" anchorCtr="0"/>
          <a:lstStyle/>
          <a:p>
            <a:pPr eaLnBrk="1" hangingPunct="1">
              <a:lnSpc>
                <a:spcPct val="90000"/>
              </a:lnSpc>
            </a:pPr>
            <a:r>
              <a:rPr lang="en-US" sz="4000" dirty="0">
                <a:cs typeface="Times New Roman" panose="02020603050405020304" pitchFamily="18" charset="0"/>
              </a:rPr>
              <a:t>Tidal Bore - A true tidal wave</a:t>
            </a:r>
            <a:r>
              <a:rPr lang="en-US" sz="4000" dirty="0"/>
              <a:t> </a:t>
            </a:r>
          </a:p>
        </p:txBody>
      </p:sp>
      <p:sp>
        <p:nvSpPr>
          <p:cNvPr id="22532" name="Rectangle 3"/>
          <p:cNvSpPr>
            <a:spLocks noGrp="1" noChangeArrowheads="1"/>
          </p:cNvSpPr>
          <p:nvPr>
            <p:ph type="body" idx="1"/>
          </p:nvPr>
        </p:nvSpPr>
        <p:spPr>
          <a:xfrm>
            <a:off x="685800" y="1676400"/>
            <a:ext cx="4114800" cy="4419600"/>
          </a:xfrm>
        </p:spPr>
        <p:txBody>
          <a:bodyPr/>
          <a:lstStyle/>
          <a:p>
            <a:pPr eaLnBrk="1" hangingPunct="1">
              <a:lnSpc>
                <a:spcPct val="90000"/>
              </a:lnSpc>
            </a:pPr>
            <a:endParaRPr lang="en-US" dirty="0" smtClean="0"/>
          </a:p>
        </p:txBody>
      </p:sp>
      <p:pic>
        <p:nvPicPr>
          <p:cNvPr id="3074" name="Picture 2" descr="A tidal bore wave moves along the River Ribble between the entrances to the Rivers Douglas and Pre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0997"/>
            <a:ext cx="9144000" cy="6107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48400"/>
            <a:ext cx="9143999" cy="590931"/>
          </a:xfrm>
          <a:prstGeom prst="rect">
            <a:avLst/>
          </a:prstGeom>
          <a:noFill/>
        </p:spPr>
        <p:txBody>
          <a:bodyPr wrap="square" rtlCol="0">
            <a:spAutoFit/>
          </a:bodyPr>
          <a:lstStyle/>
          <a:p>
            <a:pPr marL="0" lvl="1" algn="ctr" eaLnBrk="1" hangingPunct="1">
              <a:lnSpc>
                <a:spcPct val="90000"/>
              </a:lnSpc>
            </a:pPr>
            <a:r>
              <a:rPr lang="en-US" sz="1800" dirty="0">
                <a:cs typeface="Times New Roman" panose="02020603050405020304" pitchFamily="18" charset="0"/>
                <a:hlinkClick r:id="rId4"/>
              </a:rPr>
              <a:t>"River </a:t>
            </a:r>
            <a:r>
              <a:rPr lang="en-US" sz="1800" dirty="0" err="1">
                <a:cs typeface="Times New Roman" panose="02020603050405020304" pitchFamily="18" charset="0"/>
                <a:hlinkClick r:id="rId4"/>
              </a:rPr>
              <a:t>Ribble</a:t>
            </a:r>
            <a:r>
              <a:rPr lang="en-US" sz="1800" dirty="0">
                <a:cs typeface="Times New Roman" panose="02020603050405020304" pitchFamily="18" charset="0"/>
                <a:hlinkClick r:id="rId4"/>
              </a:rPr>
              <a:t> bore" by </a:t>
            </a:r>
            <a:r>
              <a:rPr lang="en-US" sz="1800" dirty="0" err="1">
                <a:cs typeface="Times New Roman" panose="02020603050405020304" pitchFamily="18" charset="0"/>
                <a:hlinkClick r:id="rId4"/>
              </a:rPr>
              <a:t>Frangle</a:t>
            </a:r>
            <a:r>
              <a:rPr lang="en-US" sz="1800" dirty="0">
                <a:cs typeface="Times New Roman" panose="02020603050405020304" pitchFamily="18" charset="0"/>
                <a:hlinkClick r:id="rId4"/>
              </a:rPr>
              <a:t> </a:t>
            </a:r>
            <a:r>
              <a:rPr lang="en-US" sz="1800" dirty="0" err="1">
                <a:cs typeface="Times New Roman" panose="02020603050405020304" pitchFamily="18" charset="0"/>
                <a:hlinkClick r:id="rId4"/>
              </a:rPr>
              <a:t>Plazma</a:t>
            </a:r>
            <a:r>
              <a:rPr lang="en-US" sz="1800" dirty="0">
                <a:cs typeface="Times New Roman" panose="02020603050405020304" pitchFamily="18" charset="0"/>
                <a:hlinkClick r:id="rId4"/>
              </a:rPr>
              <a:t> Goat - Own work. Licensed under CC BY-SA 3.0 </a:t>
            </a:r>
            <a:r>
              <a:rPr lang="en-US" sz="1800" dirty="0" smtClean="0">
                <a:cs typeface="Times New Roman" panose="02020603050405020304" pitchFamily="18" charset="0"/>
                <a:hlinkClick r:id="rId4"/>
              </a:rPr>
              <a:t/>
            </a:r>
            <a:br>
              <a:rPr lang="en-US" sz="1800" dirty="0" smtClean="0">
                <a:cs typeface="Times New Roman" panose="02020603050405020304" pitchFamily="18" charset="0"/>
                <a:hlinkClick r:id="rId4"/>
              </a:rPr>
            </a:br>
            <a:r>
              <a:rPr lang="en-US" sz="1800" dirty="0" smtClean="0">
                <a:cs typeface="Times New Roman" panose="02020603050405020304" pitchFamily="18" charset="0"/>
                <a:hlinkClick r:id="rId4"/>
              </a:rPr>
              <a:t>via </a:t>
            </a:r>
            <a:r>
              <a:rPr lang="en-US" sz="1800" dirty="0">
                <a:cs typeface="Times New Roman" panose="02020603050405020304" pitchFamily="18" charset="0"/>
                <a:hlinkClick r:id="rId4"/>
              </a:rPr>
              <a:t>Wikimedia Commons </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1294"/>
            <a:ext cx="9144000" cy="5916706"/>
          </a:xfrm>
          <a:prstGeom prst="rect">
            <a:avLst/>
          </a:prstGeom>
        </p:spPr>
      </p:pic>
      <p:sp>
        <p:nvSpPr>
          <p:cNvPr id="24579" name="Rectangle 2"/>
          <p:cNvSpPr>
            <a:spLocks noGrp="1" noChangeArrowheads="1"/>
          </p:cNvSpPr>
          <p:nvPr>
            <p:ph type="title"/>
          </p:nvPr>
        </p:nvSpPr>
        <p:spPr>
          <a:xfrm>
            <a:off x="0" y="228600"/>
            <a:ext cx="9144000" cy="1143000"/>
          </a:xfrm>
        </p:spPr>
        <p:txBody>
          <a:bodyPr anchor="t" anchorCtr="0"/>
          <a:lstStyle/>
          <a:p>
            <a:pPr eaLnBrk="1" hangingPunct="1"/>
            <a:r>
              <a:rPr lang="en-US" dirty="0" smtClean="0">
                <a:solidFill>
                  <a:schemeClr val="accent6"/>
                </a:solidFill>
              </a:rPr>
              <a:t>Tidal terms &amp; currents</a:t>
            </a:r>
            <a:endParaRPr lang="en-US" dirty="0" smtClean="0">
              <a:solidFill>
                <a:schemeClr val="accent6"/>
              </a:solidFill>
            </a:endParaRPr>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76F701-D94B-4E46-AF38-1CE3D93D8D32}" type="slidenum">
              <a:rPr lang="en-US" sz="1000">
                <a:solidFill>
                  <a:srgbClr val="FFFF00"/>
                </a:solidFill>
              </a:rPr>
              <a:pPr eaLnBrk="1" hangingPunct="1"/>
              <a:t>22</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mminternet.com/websites/harmonartillustrations.com/files/murals/full/6.jpg"/>
          <p:cNvPicPr>
            <a:picLocks noChangeAspect="1" noChangeArrowheads="1"/>
          </p:cNvPicPr>
          <p:nvPr/>
        </p:nvPicPr>
        <p:blipFill rotWithShape="1">
          <a:blip r:embed="rId3">
            <a:extLst>
              <a:ext uri="{28A0092B-C50C-407E-A947-70E740481C1C}">
                <a14:useLocalDpi xmlns:a14="http://schemas.microsoft.com/office/drawing/2010/main" val="0"/>
              </a:ext>
            </a:extLst>
          </a:blip>
          <a:srcRect t="364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8458200" cy="1143000"/>
          </a:xfrm>
        </p:spPr>
        <p:txBody>
          <a:bodyPr anchor="t" anchorCtr="0"/>
          <a:lstStyle/>
          <a:p>
            <a:pPr algn="r"/>
            <a:r>
              <a:rPr lang="en-US" dirty="0">
                <a:solidFill>
                  <a:schemeClr val="accent6"/>
                </a:solidFill>
              </a:rPr>
              <a:t>Tides and Marine Organisms</a:t>
            </a:r>
          </a:p>
        </p:txBody>
      </p:sp>
      <p:sp>
        <p:nvSpPr>
          <p:cNvPr id="3" name="Slide Number Placeholder 2"/>
          <p:cNvSpPr>
            <a:spLocks noGrp="1"/>
          </p:cNvSpPr>
          <p:nvPr>
            <p:ph type="sldNum" sz="quarter" idx="12"/>
          </p:nvPr>
        </p:nvSpPr>
        <p:spPr/>
        <p:txBody>
          <a:bodyPr/>
          <a:lstStyle/>
          <a:p>
            <a:fld id="{69B6C1B5-9331-469C-BDBA-337A75982232}" type="slidenum">
              <a:rPr lang="en-US" smtClean="0"/>
              <a:pPr/>
              <a:t>23</a:t>
            </a:fld>
            <a:r>
              <a:rPr lang="en-US" smtClean="0"/>
              <a:t> / 31</a:t>
            </a:r>
            <a:endParaRPr lang="en-US" dirty="0"/>
          </a:p>
        </p:txBody>
      </p:sp>
    </p:spTree>
    <p:extLst>
      <p:ext uri="{BB962C8B-B14F-4D97-AF65-F5344CB8AC3E}">
        <p14:creationId xmlns:p14="http://schemas.microsoft.com/office/powerpoint/2010/main" val="211733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D6A99D-AEFF-4E34-BF88-F1A6FF6A7059}" type="slidenum">
              <a:rPr lang="en-US" sz="1000">
                <a:solidFill>
                  <a:srgbClr val="FFFF00"/>
                </a:solidFill>
              </a:rPr>
              <a:pPr eaLnBrk="1" hangingPunct="1"/>
              <a:t>24</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27651" name="Rectangle 2"/>
          <p:cNvSpPr>
            <a:spLocks noGrp="1" noChangeArrowheads="1"/>
          </p:cNvSpPr>
          <p:nvPr>
            <p:ph type="title"/>
          </p:nvPr>
        </p:nvSpPr>
        <p:spPr/>
        <p:txBody>
          <a:bodyPr/>
          <a:lstStyle/>
          <a:p>
            <a:pPr eaLnBrk="1" hangingPunct="1"/>
            <a:r>
              <a:rPr lang="en-US" dirty="0" smtClean="0"/>
              <a:t>Tides and Marine Organisms</a:t>
            </a:r>
          </a:p>
        </p:txBody>
      </p:sp>
      <p:sp>
        <p:nvSpPr>
          <p:cNvPr id="27652" name="Rectangle 3"/>
          <p:cNvSpPr>
            <a:spLocks noGrp="1" noChangeArrowheads="1"/>
          </p:cNvSpPr>
          <p:nvPr>
            <p:ph type="body" idx="1"/>
          </p:nvPr>
        </p:nvSpPr>
        <p:spPr/>
        <p:txBody>
          <a:bodyPr/>
          <a:lstStyle/>
          <a:p>
            <a:pPr eaLnBrk="1" hangingPunct="1"/>
            <a:r>
              <a:rPr lang="en-US" dirty="0" smtClean="0"/>
              <a:t>Grunions! (</a:t>
            </a:r>
            <a:r>
              <a:rPr lang="en-US" i="1" dirty="0" err="1" smtClean="0"/>
              <a:t>Leuresthes</a:t>
            </a:r>
            <a:r>
              <a:rPr lang="en-US" i="1" dirty="0" smtClean="0"/>
              <a:t> </a:t>
            </a:r>
            <a:r>
              <a:rPr lang="en-US" i="1" dirty="0" err="1" smtClean="0"/>
              <a:t>tenuis</a:t>
            </a:r>
            <a:r>
              <a:rPr lang="en-US" dirty="0" smtClean="0"/>
              <a:t>)</a:t>
            </a:r>
          </a:p>
          <a:p>
            <a:pPr lvl="1" eaLnBrk="1" hangingPunct="1"/>
            <a:r>
              <a:rPr lang="en-US" dirty="0" smtClean="0"/>
              <a:t>Spawn from late February to early September</a:t>
            </a:r>
          </a:p>
          <a:p>
            <a:pPr eaLnBrk="1" hangingPunct="1"/>
            <a:endParaRPr lang="en-US" dirty="0" smtClean="0"/>
          </a:p>
        </p:txBody>
      </p:sp>
      <p:pic>
        <p:nvPicPr>
          <p:cNvPr id="27653" name="Picture 4" descr="FG09_00F"/>
          <p:cNvPicPr>
            <a:picLocks noChangeAspect="1" noChangeArrowheads="1"/>
          </p:cNvPicPr>
          <p:nvPr/>
        </p:nvPicPr>
        <p:blipFill>
          <a:blip r:embed="rId3">
            <a:extLst>
              <a:ext uri="{28A0092B-C50C-407E-A947-70E740481C1C}">
                <a14:useLocalDpi xmlns:a14="http://schemas.microsoft.com/office/drawing/2010/main" val="0"/>
              </a:ext>
            </a:extLst>
          </a:blip>
          <a:srcRect t="12421" b="24480"/>
          <a:stretch>
            <a:fillRect/>
          </a:stretch>
        </p:blipFill>
        <p:spPr bwMode="auto">
          <a:xfrm>
            <a:off x="390525" y="3019425"/>
            <a:ext cx="8372475"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75BA39E-8F4C-4374-91B4-A587D13E8FD7}" type="slidenum">
              <a:rPr lang="en-US" sz="1000">
                <a:solidFill>
                  <a:srgbClr val="FFFF00"/>
                </a:solidFill>
              </a:rPr>
              <a:pPr eaLnBrk="1" hangingPunct="1"/>
              <a:t>25</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7307316" cy="6858000"/>
          </a:xfrm>
          <a:prstGeom prst="rect">
            <a:avLst/>
          </a:prstGeom>
        </p:spPr>
      </p:pic>
      <p:sp>
        <p:nvSpPr>
          <p:cNvPr id="6" name="TextBox 5"/>
          <p:cNvSpPr txBox="1"/>
          <p:nvPr/>
        </p:nvSpPr>
        <p:spPr>
          <a:xfrm>
            <a:off x="7543800" y="5715000"/>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8E8B02-B621-4833-8FC6-63677FF634E2}" type="slidenum">
              <a:rPr lang="en-US" sz="1000">
                <a:solidFill>
                  <a:srgbClr val="FFFF00"/>
                </a:solidFill>
              </a:rPr>
              <a:pPr eaLnBrk="1" hangingPunct="1"/>
              <a:t>26</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29699" name="Rectangle 2"/>
          <p:cNvSpPr>
            <a:spLocks noGrp="1" noChangeArrowheads="1"/>
          </p:cNvSpPr>
          <p:nvPr>
            <p:ph type="title"/>
          </p:nvPr>
        </p:nvSpPr>
        <p:spPr/>
        <p:txBody>
          <a:bodyPr/>
          <a:lstStyle/>
          <a:p>
            <a:pPr eaLnBrk="1" hangingPunct="1"/>
            <a:r>
              <a:rPr lang="en-US" smtClean="0"/>
              <a:t>Tidal Power</a:t>
            </a:r>
          </a:p>
        </p:txBody>
      </p:sp>
      <p:sp>
        <p:nvSpPr>
          <p:cNvPr id="29700" name="Rectangle 3"/>
          <p:cNvSpPr>
            <a:spLocks noGrp="1" noChangeArrowheads="1"/>
          </p:cNvSpPr>
          <p:nvPr>
            <p:ph type="body" idx="1"/>
          </p:nvPr>
        </p:nvSpPr>
        <p:spPr/>
        <p:txBody>
          <a:bodyPr/>
          <a:lstStyle/>
          <a:p>
            <a:pPr eaLnBrk="1" hangingPunct="1"/>
            <a:r>
              <a:rPr lang="en-US" smtClean="0"/>
              <a:t>Tidal energy can be exploited in two ways:</a:t>
            </a:r>
          </a:p>
          <a:p>
            <a:pPr lvl="1" eaLnBrk="1" hangingPunct="1"/>
            <a:r>
              <a:rPr lang="en-US" smtClean="0"/>
              <a:t>By building semi-permeable undersea tidal turbines across estuaries with a high tidal range.</a:t>
            </a:r>
          </a:p>
          <a:p>
            <a:pPr lvl="1" eaLnBrk="1" hangingPunct="1"/>
            <a:r>
              <a:rPr lang="en-US" smtClean="0"/>
              <a:t>By harnessing offshore tidal streams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E6BAD6-EB31-4719-9A29-1F9A841B46CA}" type="slidenum">
              <a:rPr lang="en-US" sz="1000">
                <a:solidFill>
                  <a:srgbClr val="FFFF00"/>
                </a:solidFill>
              </a:rPr>
              <a:pPr eaLnBrk="1" hangingPunct="1"/>
              <a:t>27</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30723" name="Rectangle 5"/>
          <p:cNvSpPr>
            <a:spLocks noGrp="1" noChangeArrowheads="1"/>
          </p:cNvSpPr>
          <p:nvPr>
            <p:ph type="title"/>
          </p:nvPr>
        </p:nvSpPr>
        <p:spPr>
          <a:xfrm>
            <a:off x="152400" y="228600"/>
            <a:ext cx="3200400" cy="1143000"/>
          </a:xfrm>
        </p:spPr>
        <p:txBody>
          <a:bodyPr/>
          <a:lstStyle/>
          <a:p>
            <a:pPr eaLnBrk="1" hangingPunct="1"/>
            <a:r>
              <a:rPr lang="en-US" dirty="0" smtClean="0"/>
              <a:t>Tidal Power</a:t>
            </a:r>
          </a:p>
        </p:txBody>
      </p:sp>
      <p:pic>
        <p:nvPicPr>
          <p:cNvPr id="30725" name="Picture 4" descr="tide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
            <a:ext cx="5897564" cy="67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B32F33-8372-414D-B2A9-6FD19446FBDB}" type="slidenum">
              <a:rPr lang="en-US" sz="1000">
                <a:solidFill>
                  <a:srgbClr val="FFFF00"/>
                </a:solidFill>
              </a:rPr>
              <a:pPr eaLnBrk="1" hangingPunct="1"/>
              <a:t>28</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grpSp>
        <p:nvGrpSpPr>
          <p:cNvPr id="31747" name="Group 2"/>
          <p:cNvGrpSpPr>
            <a:grpSpLocks/>
          </p:cNvGrpSpPr>
          <p:nvPr/>
        </p:nvGrpSpPr>
        <p:grpSpPr bwMode="auto">
          <a:xfrm>
            <a:off x="533400" y="1828800"/>
            <a:ext cx="8305800" cy="4773613"/>
            <a:chOff x="0" y="0"/>
            <a:chExt cx="3860" cy="5094"/>
          </a:xfrm>
        </p:grpSpPr>
        <p:grpSp>
          <p:nvGrpSpPr>
            <p:cNvPr id="31749" name="Group 3"/>
            <p:cNvGrpSpPr>
              <a:grpSpLocks/>
            </p:cNvGrpSpPr>
            <p:nvPr/>
          </p:nvGrpSpPr>
          <p:grpSpPr bwMode="auto">
            <a:xfrm>
              <a:off x="0" y="0"/>
              <a:ext cx="3860" cy="390"/>
              <a:chOff x="0" y="0"/>
              <a:chExt cx="3860" cy="390"/>
            </a:xfrm>
          </p:grpSpPr>
          <p:sp>
            <p:nvSpPr>
              <p:cNvPr id="32050" name="Rectangle 4"/>
              <p:cNvSpPr>
                <a:spLocks noChangeArrowheads="1"/>
              </p:cNvSpPr>
              <p:nvPr/>
            </p:nvSpPr>
            <p:spPr bwMode="auto">
              <a:xfrm>
                <a:off x="0" y="0"/>
                <a:ext cx="3860"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051" name="Rectangle 5"/>
              <p:cNvSpPr>
                <a:spLocks noChangeArrowheads="1"/>
              </p:cNvSpPr>
              <p:nvPr/>
            </p:nvSpPr>
            <p:spPr bwMode="auto">
              <a:xfrm>
                <a:off x="6" y="6"/>
                <a:ext cx="3848"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400">
                  <a:cs typeface="Times New Roman" panose="02020603050405020304" pitchFamily="18" charset="0"/>
                </a:endParaRPr>
              </a:p>
              <a:p>
                <a:pPr algn="ctr"/>
                <a:endParaRPr lang="en-US" sz="1400"/>
              </a:p>
            </p:txBody>
          </p:sp>
        </p:grpSp>
        <p:grpSp>
          <p:nvGrpSpPr>
            <p:cNvPr id="31750" name="Group 6"/>
            <p:cNvGrpSpPr>
              <a:grpSpLocks/>
            </p:cNvGrpSpPr>
            <p:nvPr/>
          </p:nvGrpSpPr>
          <p:grpSpPr bwMode="auto">
            <a:xfrm>
              <a:off x="0" y="384"/>
              <a:ext cx="772" cy="390"/>
              <a:chOff x="0" y="384"/>
              <a:chExt cx="772" cy="390"/>
            </a:xfrm>
          </p:grpSpPr>
          <p:sp>
            <p:nvSpPr>
              <p:cNvPr id="32046" name="Rectangle 7"/>
              <p:cNvSpPr>
                <a:spLocks noChangeArrowheads="1"/>
              </p:cNvSpPr>
              <p:nvPr/>
            </p:nvSpPr>
            <p:spPr bwMode="auto">
              <a:xfrm>
                <a:off x="0" y="3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47" name="Group 8"/>
              <p:cNvGrpSpPr>
                <a:grpSpLocks/>
              </p:cNvGrpSpPr>
              <p:nvPr/>
            </p:nvGrpSpPr>
            <p:grpSpPr bwMode="auto">
              <a:xfrm>
                <a:off x="0" y="384"/>
                <a:ext cx="772" cy="378"/>
                <a:chOff x="0" y="384"/>
                <a:chExt cx="772" cy="378"/>
              </a:xfrm>
            </p:grpSpPr>
            <p:sp>
              <p:nvSpPr>
                <p:cNvPr id="32048" name="Rectangle 9"/>
                <p:cNvSpPr>
                  <a:spLocks noChangeArrowheads="1"/>
                </p:cNvSpPr>
                <p:nvPr/>
              </p:nvSpPr>
              <p:spPr bwMode="auto">
                <a:xfrm>
                  <a:off x="6" y="3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solidFill>
                        <a:srgbClr val="000000"/>
                      </a:solidFill>
                      <a:cs typeface="Times New Roman" panose="02020603050405020304" pitchFamily="18" charset="0"/>
                    </a:rPr>
                    <a:t>Country</a:t>
                  </a:r>
                  <a:endParaRPr lang="en-US" sz="1400">
                    <a:cs typeface="Times New Roman" panose="02020603050405020304" pitchFamily="18" charset="0"/>
                  </a:endParaRPr>
                </a:p>
                <a:p>
                  <a:pPr algn="ctr"/>
                  <a:endParaRPr lang="en-US" sz="1400"/>
                </a:p>
              </p:txBody>
            </p:sp>
            <p:sp>
              <p:nvSpPr>
                <p:cNvPr id="32049" name="Rectangle 10"/>
                <p:cNvSpPr>
                  <a:spLocks noChangeArrowheads="1"/>
                </p:cNvSpPr>
                <p:nvPr/>
              </p:nvSpPr>
              <p:spPr bwMode="auto">
                <a:xfrm>
                  <a:off x="0" y="3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1" name="Group 11"/>
            <p:cNvGrpSpPr>
              <a:grpSpLocks/>
            </p:cNvGrpSpPr>
            <p:nvPr/>
          </p:nvGrpSpPr>
          <p:grpSpPr bwMode="auto">
            <a:xfrm>
              <a:off x="772" y="384"/>
              <a:ext cx="772" cy="390"/>
              <a:chOff x="772" y="384"/>
              <a:chExt cx="772" cy="390"/>
            </a:xfrm>
          </p:grpSpPr>
          <p:sp>
            <p:nvSpPr>
              <p:cNvPr id="32042" name="Rectangle 12"/>
              <p:cNvSpPr>
                <a:spLocks noChangeArrowheads="1"/>
              </p:cNvSpPr>
              <p:nvPr/>
            </p:nvSpPr>
            <p:spPr bwMode="auto">
              <a:xfrm>
                <a:off x="772" y="3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43" name="Group 13"/>
              <p:cNvGrpSpPr>
                <a:grpSpLocks/>
              </p:cNvGrpSpPr>
              <p:nvPr/>
            </p:nvGrpSpPr>
            <p:grpSpPr bwMode="auto">
              <a:xfrm>
                <a:off x="772" y="384"/>
                <a:ext cx="772" cy="378"/>
                <a:chOff x="772" y="384"/>
                <a:chExt cx="772" cy="378"/>
              </a:xfrm>
            </p:grpSpPr>
            <p:sp>
              <p:nvSpPr>
                <p:cNvPr id="32044" name="Rectangle 14"/>
                <p:cNvSpPr>
                  <a:spLocks noChangeArrowheads="1"/>
                </p:cNvSpPr>
                <p:nvPr/>
              </p:nvSpPr>
              <p:spPr bwMode="auto">
                <a:xfrm>
                  <a:off x="778" y="3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solidFill>
                        <a:srgbClr val="000000"/>
                      </a:solidFill>
                      <a:cs typeface="Times New Roman" panose="02020603050405020304" pitchFamily="18" charset="0"/>
                    </a:rPr>
                    <a:t>Power Station</a:t>
                  </a:r>
                  <a:endParaRPr lang="en-US" sz="1400">
                    <a:cs typeface="Times New Roman" panose="02020603050405020304" pitchFamily="18" charset="0"/>
                  </a:endParaRPr>
                </a:p>
                <a:p>
                  <a:pPr algn="ctr"/>
                  <a:endParaRPr lang="en-US" sz="1400"/>
                </a:p>
              </p:txBody>
            </p:sp>
            <p:sp>
              <p:nvSpPr>
                <p:cNvPr id="32045" name="Rectangle 15"/>
                <p:cNvSpPr>
                  <a:spLocks noChangeArrowheads="1"/>
                </p:cNvSpPr>
                <p:nvPr/>
              </p:nvSpPr>
              <p:spPr bwMode="auto">
                <a:xfrm>
                  <a:off x="772" y="3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2" name="Group 16"/>
            <p:cNvGrpSpPr>
              <a:grpSpLocks/>
            </p:cNvGrpSpPr>
            <p:nvPr/>
          </p:nvGrpSpPr>
          <p:grpSpPr bwMode="auto">
            <a:xfrm>
              <a:off x="1544" y="384"/>
              <a:ext cx="772" cy="390"/>
              <a:chOff x="1544" y="384"/>
              <a:chExt cx="772" cy="390"/>
            </a:xfrm>
          </p:grpSpPr>
          <p:sp>
            <p:nvSpPr>
              <p:cNvPr id="32038" name="Rectangle 17"/>
              <p:cNvSpPr>
                <a:spLocks noChangeArrowheads="1"/>
              </p:cNvSpPr>
              <p:nvPr/>
            </p:nvSpPr>
            <p:spPr bwMode="auto">
              <a:xfrm>
                <a:off x="1544" y="3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39" name="Group 18"/>
              <p:cNvGrpSpPr>
                <a:grpSpLocks/>
              </p:cNvGrpSpPr>
              <p:nvPr/>
            </p:nvGrpSpPr>
            <p:grpSpPr bwMode="auto">
              <a:xfrm>
                <a:off x="1544" y="384"/>
                <a:ext cx="772" cy="378"/>
                <a:chOff x="1544" y="384"/>
                <a:chExt cx="772" cy="378"/>
              </a:xfrm>
            </p:grpSpPr>
            <p:sp>
              <p:nvSpPr>
                <p:cNvPr id="32040" name="Rectangle 19"/>
                <p:cNvSpPr>
                  <a:spLocks noChangeArrowheads="1"/>
                </p:cNvSpPr>
                <p:nvPr/>
              </p:nvSpPr>
              <p:spPr bwMode="auto">
                <a:xfrm>
                  <a:off x="1550" y="3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solidFill>
                        <a:srgbClr val="000000"/>
                      </a:solidFill>
                      <a:cs typeface="Times New Roman" panose="02020603050405020304" pitchFamily="18" charset="0"/>
                    </a:rPr>
                    <a:t>Tidal Loss (m)</a:t>
                  </a:r>
                  <a:endParaRPr lang="en-US" sz="1400">
                    <a:cs typeface="Times New Roman" panose="02020603050405020304" pitchFamily="18" charset="0"/>
                  </a:endParaRPr>
                </a:p>
                <a:p>
                  <a:pPr algn="ctr"/>
                  <a:endParaRPr lang="en-US" sz="1400"/>
                </a:p>
              </p:txBody>
            </p:sp>
            <p:sp>
              <p:nvSpPr>
                <p:cNvPr id="32041" name="Rectangle 20"/>
                <p:cNvSpPr>
                  <a:spLocks noChangeArrowheads="1"/>
                </p:cNvSpPr>
                <p:nvPr/>
              </p:nvSpPr>
              <p:spPr bwMode="auto">
                <a:xfrm>
                  <a:off x="1544" y="3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3" name="Group 21"/>
            <p:cNvGrpSpPr>
              <a:grpSpLocks/>
            </p:cNvGrpSpPr>
            <p:nvPr/>
          </p:nvGrpSpPr>
          <p:grpSpPr bwMode="auto">
            <a:xfrm>
              <a:off x="2316" y="384"/>
              <a:ext cx="772" cy="390"/>
              <a:chOff x="2316" y="384"/>
              <a:chExt cx="772" cy="390"/>
            </a:xfrm>
          </p:grpSpPr>
          <p:sp>
            <p:nvSpPr>
              <p:cNvPr id="32034" name="Rectangle 22"/>
              <p:cNvSpPr>
                <a:spLocks noChangeArrowheads="1"/>
              </p:cNvSpPr>
              <p:nvPr/>
            </p:nvSpPr>
            <p:spPr bwMode="auto">
              <a:xfrm>
                <a:off x="2316" y="3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35" name="Group 23"/>
              <p:cNvGrpSpPr>
                <a:grpSpLocks/>
              </p:cNvGrpSpPr>
              <p:nvPr/>
            </p:nvGrpSpPr>
            <p:grpSpPr bwMode="auto">
              <a:xfrm>
                <a:off x="2316" y="384"/>
                <a:ext cx="772" cy="378"/>
                <a:chOff x="2316" y="384"/>
                <a:chExt cx="772" cy="378"/>
              </a:xfrm>
            </p:grpSpPr>
            <p:sp>
              <p:nvSpPr>
                <p:cNvPr id="32036" name="Rectangle 24"/>
                <p:cNvSpPr>
                  <a:spLocks noChangeArrowheads="1"/>
                </p:cNvSpPr>
                <p:nvPr/>
              </p:nvSpPr>
              <p:spPr bwMode="auto">
                <a:xfrm>
                  <a:off x="2322" y="3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solidFill>
                        <a:srgbClr val="000000"/>
                      </a:solidFill>
                      <a:cs typeface="Times New Roman" panose="02020603050405020304" pitchFamily="18" charset="0"/>
                    </a:rPr>
                    <a:t>Capacity (MW)</a:t>
                  </a:r>
                  <a:endParaRPr lang="en-US" sz="1400">
                    <a:cs typeface="Times New Roman" panose="02020603050405020304" pitchFamily="18" charset="0"/>
                  </a:endParaRPr>
                </a:p>
                <a:p>
                  <a:pPr algn="ctr"/>
                  <a:endParaRPr lang="en-US" sz="1400"/>
                </a:p>
              </p:txBody>
            </p:sp>
            <p:sp>
              <p:nvSpPr>
                <p:cNvPr id="32037" name="Rectangle 25"/>
                <p:cNvSpPr>
                  <a:spLocks noChangeArrowheads="1"/>
                </p:cNvSpPr>
                <p:nvPr/>
              </p:nvSpPr>
              <p:spPr bwMode="auto">
                <a:xfrm>
                  <a:off x="2316" y="3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4" name="Group 26"/>
            <p:cNvGrpSpPr>
              <a:grpSpLocks/>
            </p:cNvGrpSpPr>
            <p:nvPr/>
          </p:nvGrpSpPr>
          <p:grpSpPr bwMode="auto">
            <a:xfrm>
              <a:off x="3088" y="384"/>
              <a:ext cx="772" cy="390"/>
              <a:chOff x="3088" y="384"/>
              <a:chExt cx="772" cy="390"/>
            </a:xfrm>
          </p:grpSpPr>
          <p:sp>
            <p:nvSpPr>
              <p:cNvPr id="32030" name="Rectangle 27"/>
              <p:cNvSpPr>
                <a:spLocks noChangeArrowheads="1"/>
              </p:cNvSpPr>
              <p:nvPr/>
            </p:nvSpPr>
            <p:spPr bwMode="auto">
              <a:xfrm>
                <a:off x="3088" y="3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31" name="Group 28"/>
              <p:cNvGrpSpPr>
                <a:grpSpLocks/>
              </p:cNvGrpSpPr>
              <p:nvPr/>
            </p:nvGrpSpPr>
            <p:grpSpPr bwMode="auto">
              <a:xfrm>
                <a:off x="3088" y="384"/>
                <a:ext cx="772" cy="378"/>
                <a:chOff x="3088" y="384"/>
                <a:chExt cx="772" cy="378"/>
              </a:xfrm>
            </p:grpSpPr>
            <p:sp>
              <p:nvSpPr>
                <p:cNvPr id="32032" name="Rectangle 29"/>
                <p:cNvSpPr>
                  <a:spLocks noChangeArrowheads="1"/>
                </p:cNvSpPr>
                <p:nvPr/>
              </p:nvSpPr>
              <p:spPr bwMode="auto">
                <a:xfrm>
                  <a:off x="3094" y="3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b="1">
                      <a:solidFill>
                        <a:srgbClr val="000000"/>
                      </a:solidFill>
                      <a:cs typeface="Times New Roman" panose="02020603050405020304" pitchFamily="18" charset="0"/>
                    </a:rPr>
                    <a:t>Operated Since</a:t>
                  </a:r>
                  <a:endParaRPr lang="en-US" sz="1400">
                    <a:cs typeface="Times New Roman" panose="02020603050405020304" pitchFamily="18" charset="0"/>
                  </a:endParaRPr>
                </a:p>
                <a:p>
                  <a:pPr algn="ctr"/>
                  <a:endParaRPr lang="en-US" sz="1400"/>
                </a:p>
              </p:txBody>
            </p:sp>
            <p:sp>
              <p:nvSpPr>
                <p:cNvPr id="32033" name="Rectangle 30"/>
                <p:cNvSpPr>
                  <a:spLocks noChangeArrowheads="1"/>
                </p:cNvSpPr>
                <p:nvPr/>
              </p:nvSpPr>
              <p:spPr bwMode="auto">
                <a:xfrm>
                  <a:off x="3088" y="3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5" name="Group 31"/>
            <p:cNvGrpSpPr>
              <a:grpSpLocks/>
            </p:cNvGrpSpPr>
            <p:nvPr/>
          </p:nvGrpSpPr>
          <p:grpSpPr bwMode="auto">
            <a:xfrm>
              <a:off x="0" y="768"/>
              <a:ext cx="772" cy="390"/>
              <a:chOff x="0" y="768"/>
              <a:chExt cx="772" cy="390"/>
            </a:xfrm>
          </p:grpSpPr>
          <p:sp>
            <p:nvSpPr>
              <p:cNvPr id="32026" name="Rectangle 32"/>
              <p:cNvSpPr>
                <a:spLocks noChangeArrowheads="1"/>
              </p:cNvSpPr>
              <p:nvPr/>
            </p:nvSpPr>
            <p:spPr bwMode="auto">
              <a:xfrm>
                <a:off x="0" y="7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27" name="Group 33"/>
              <p:cNvGrpSpPr>
                <a:grpSpLocks/>
              </p:cNvGrpSpPr>
              <p:nvPr/>
            </p:nvGrpSpPr>
            <p:grpSpPr bwMode="auto">
              <a:xfrm>
                <a:off x="0" y="768"/>
                <a:ext cx="772" cy="378"/>
                <a:chOff x="0" y="768"/>
                <a:chExt cx="772" cy="378"/>
              </a:xfrm>
            </p:grpSpPr>
            <p:sp>
              <p:nvSpPr>
                <p:cNvPr id="32028" name="Rectangle 34"/>
                <p:cNvSpPr>
                  <a:spLocks noChangeArrowheads="1"/>
                </p:cNvSpPr>
                <p:nvPr/>
              </p:nvSpPr>
              <p:spPr bwMode="auto">
                <a:xfrm>
                  <a:off x="6" y="7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France</a:t>
                  </a:r>
                  <a:endParaRPr lang="en-US" sz="1400">
                    <a:cs typeface="Times New Roman" panose="02020603050405020304" pitchFamily="18" charset="0"/>
                  </a:endParaRPr>
                </a:p>
                <a:p>
                  <a:pPr algn="ctr"/>
                  <a:endParaRPr lang="en-US" sz="1400"/>
                </a:p>
              </p:txBody>
            </p:sp>
            <p:sp>
              <p:nvSpPr>
                <p:cNvPr id="32029" name="Rectangle 35"/>
                <p:cNvSpPr>
                  <a:spLocks noChangeArrowheads="1"/>
                </p:cNvSpPr>
                <p:nvPr/>
              </p:nvSpPr>
              <p:spPr bwMode="auto">
                <a:xfrm>
                  <a:off x="0" y="7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6" name="Group 36"/>
            <p:cNvGrpSpPr>
              <a:grpSpLocks/>
            </p:cNvGrpSpPr>
            <p:nvPr/>
          </p:nvGrpSpPr>
          <p:grpSpPr bwMode="auto">
            <a:xfrm>
              <a:off x="772" y="768"/>
              <a:ext cx="772" cy="390"/>
              <a:chOff x="772" y="768"/>
              <a:chExt cx="772" cy="390"/>
            </a:xfrm>
          </p:grpSpPr>
          <p:sp>
            <p:nvSpPr>
              <p:cNvPr id="32022" name="Rectangle 37"/>
              <p:cNvSpPr>
                <a:spLocks noChangeArrowheads="1"/>
              </p:cNvSpPr>
              <p:nvPr/>
            </p:nvSpPr>
            <p:spPr bwMode="auto">
              <a:xfrm>
                <a:off x="772" y="7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23" name="Group 38"/>
              <p:cNvGrpSpPr>
                <a:grpSpLocks/>
              </p:cNvGrpSpPr>
              <p:nvPr/>
            </p:nvGrpSpPr>
            <p:grpSpPr bwMode="auto">
              <a:xfrm>
                <a:off x="772" y="768"/>
                <a:ext cx="772" cy="378"/>
                <a:chOff x="772" y="768"/>
                <a:chExt cx="772" cy="378"/>
              </a:xfrm>
            </p:grpSpPr>
            <p:sp>
              <p:nvSpPr>
                <p:cNvPr id="32024" name="Rectangle 39"/>
                <p:cNvSpPr>
                  <a:spLocks noChangeArrowheads="1"/>
                </p:cNvSpPr>
                <p:nvPr/>
              </p:nvSpPr>
              <p:spPr bwMode="auto">
                <a:xfrm>
                  <a:off x="778" y="7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Langce</a:t>
                  </a:r>
                  <a:endParaRPr lang="en-US" sz="1400">
                    <a:cs typeface="Times New Roman" panose="02020603050405020304" pitchFamily="18" charset="0"/>
                  </a:endParaRPr>
                </a:p>
                <a:p>
                  <a:pPr algn="ctr"/>
                  <a:endParaRPr lang="en-US" sz="1400"/>
                </a:p>
              </p:txBody>
            </p:sp>
            <p:sp>
              <p:nvSpPr>
                <p:cNvPr id="32025" name="Rectangle 40"/>
                <p:cNvSpPr>
                  <a:spLocks noChangeArrowheads="1"/>
                </p:cNvSpPr>
                <p:nvPr/>
              </p:nvSpPr>
              <p:spPr bwMode="auto">
                <a:xfrm>
                  <a:off x="772" y="7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7" name="Group 41"/>
            <p:cNvGrpSpPr>
              <a:grpSpLocks/>
            </p:cNvGrpSpPr>
            <p:nvPr/>
          </p:nvGrpSpPr>
          <p:grpSpPr bwMode="auto">
            <a:xfrm>
              <a:off x="1544" y="768"/>
              <a:ext cx="772" cy="390"/>
              <a:chOff x="1544" y="768"/>
              <a:chExt cx="772" cy="390"/>
            </a:xfrm>
          </p:grpSpPr>
          <p:sp>
            <p:nvSpPr>
              <p:cNvPr id="32018" name="Rectangle 42"/>
              <p:cNvSpPr>
                <a:spLocks noChangeArrowheads="1"/>
              </p:cNvSpPr>
              <p:nvPr/>
            </p:nvSpPr>
            <p:spPr bwMode="auto">
              <a:xfrm>
                <a:off x="1544" y="7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19" name="Group 43"/>
              <p:cNvGrpSpPr>
                <a:grpSpLocks/>
              </p:cNvGrpSpPr>
              <p:nvPr/>
            </p:nvGrpSpPr>
            <p:grpSpPr bwMode="auto">
              <a:xfrm>
                <a:off x="1544" y="768"/>
                <a:ext cx="772" cy="378"/>
                <a:chOff x="1544" y="768"/>
                <a:chExt cx="772" cy="378"/>
              </a:xfrm>
            </p:grpSpPr>
            <p:sp>
              <p:nvSpPr>
                <p:cNvPr id="32020" name="Rectangle 44"/>
                <p:cNvSpPr>
                  <a:spLocks noChangeArrowheads="1"/>
                </p:cNvSpPr>
                <p:nvPr/>
              </p:nvSpPr>
              <p:spPr bwMode="auto">
                <a:xfrm>
                  <a:off x="1550" y="7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8.5</a:t>
                  </a:r>
                  <a:endParaRPr lang="en-US" sz="1400">
                    <a:cs typeface="Times New Roman" panose="02020603050405020304" pitchFamily="18" charset="0"/>
                  </a:endParaRPr>
                </a:p>
                <a:p>
                  <a:pPr algn="ctr"/>
                  <a:endParaRPr lang="en-US" sz="1400"/>
                </a:p>
              </p:txBody>
            </p:sp>
            <p:sp>
              <p:nvSpPr>
                <p:cNvPr id="32021" name="Rectangle 45"/>
                <p:cNvSpPr>
                  <a:spLocks noChangeArrowheads="1"/>
                </p:cNvSpPr>
                <p:nvPr/>
              </p:nvSpPr>
              <p:spPr bwMode="auto">
                <a:xfrm>
                  <a:off x="1544" y="7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8" name="Group 46"/>
            <p:cNvGrpSpPr>
              <a:grpSpLocks/>
            </p:cNvGrpSpPr>
            <p:nvPr/>
          </p:nvGrpSpPr>
          <p:grpSpPr bwMode="auto">
            <a:xfrm>
              <a:off x="2316" y="768"/>
              <a:ext cx="772" cy="390"/>
              <a:chOff x="2316" y="768"/>
              <a:chExt cx="772" cy="390"/>
            </a:xfrm>
          </p:grpSpPr>
          <p:sp>
            <p:nvSpPr>
              <p:cNvPr id="32014" name="Rectangle 47"/>
              <p:cNvSpPr>
                <a:spLocks noChangeArrowheads="1"/>
              </p:cNvSpPr>
              <p:nvPr/>
            </p:nvSpPr>
            <p:spPr bwMode="auto">
              <a:xfrm>
                <a:off x="2316" y="7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15" name="Group 48"/>
              <p:cNvGrpSpPr>
                <a:grpSpLocks/>
              </p:cNvGrpSpPr>
              <p:nvPr/>
            </p:nvGrpSpPr>
            <p:grpSpPr bwMode="auto">
              <a:xfrm>
                <a:off x="2316" y="768"/>
                <a:ext cx="772" cy="378"/>
                <a:chOff x="2316" y="768"/>
                <a:chExt cx="772" cy="378"/>
              </a:xfrm>
            </p:grpSpPr>
            <p:sp>
              <p:nvSpPr>
                <p:cNvPr id="32016" name="Rectangle 49"/>
                <p:cNvSpPr>
                  <a:spLocks noChangeArrowheads="1"/>
                </p:cNvSpPr>
                <p:nvPr/>
              </p:nvSpPr>
              <p:spPr bwMode="auto">
                <a:xfrm>
                  <a:off x="2322" y="7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240</a:t>
                  </a:r>
                  <a:endParaRPr lang="en-US" sz="1400">
                    <a:cs typeface="Times New Roman" panose="02020603050405020304" pitchFamily="18" charset="0"/>
                  </a:endParaRPr>
                </a:p>
                <a:p>
                  <a:pPr algn="ctr"/>
                  <a:endParaRPr lang="en-US" sz="1400"/>
                </a:p>
              </p:txBody>
            </p:sp>
            <p:sp>
              <p:nvSpPr>
                <p:cNvPr id="32017" name="Rectangle 50"/>
                <p:cNvSpPr>
                  <a:spLocks noChangeArrowheads="1"/>
                </p:cNvSpPr>
                <p:nvPr/>
              </p:nvSpPr>
              <p:spPr bwMode="auto">
                <a:xfrm>
                  <a:off x="2316" y="7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59" name="Group 51"/>
            <p:cNvGrpSpPr>
              <a:grpSpLocks/>
            </p:cNvGrpSpPr>
            <p:nvPr/>
          </p:nvGrpSpPr>
          <p:grpSpPr bwMode="auto">
            <a:xfrm>
              <a:off x="3088" y="768"/>
              <a:ext cx="772" cy="390"/>
              <a:chOff x="3088" y="768"/>
              <a:chExt cx="772" cy="390"/>
            </a:xfrm>
          </p:grpSpPr>
          <p:sp>
            <p:nvSpPr>
              <p:cNvPr id="32010" name="Rectangle 52"/>
              <p:cNvSpPr>
                <a:spLocks noChangeArrowheads="1"/>
              </p:cNvSpPr>
              <p:nvPr/>
            </p:nvSpPr>
            <p:spPr bwMode="auto">
              <a:xfrm>
                <a:off x="3088" y="7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11" name="Group 53"/>
              <p:cNvGrpSpPr>
                <a:grpSpLocks/>
              </p:cNvGrpSpPr>
              <p:nvPr/>
            </p:nvGrpSpPr>
            <p:grpSpPr bwMode="auto">
              <a:xfrm>
                <a:off x="3088" y="768"/>
                <a:ext cx="772" cy="378"/>
                <a:chOff x="3088" y="768"/>
                <a:chExt cx="772" cy="378"/>
              </a:xfrm>
            </p:grpSpPr>
            <p:sp>
              <p:nvSpPr>
                <p:cNvPr id="32012" name="Rectangle 54"/>
                <p:cNvSpPr>
                  <a:spLocks noChangeArrowheads="1"/>
                </p:cNvSpPr>
                <p:nvPr/>
              </p:nvSpPr>
              <p:spPr bwMode="auto">
                <a:xfrm>
                  <a:off x="3094" y="7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1966</a:t>
                  </a:r>
                  <a:endParaRPr lang="en-US" sz="1400">
                    <a:cs typeface="Times New Roman" panose="02020603050405020304" pitchFamily="18" charset="0"/>
                  </a:endParaRPr>
                </a:p>
                <a:p>
                  <a:pPr algn="ctr"/>
                  <a:endParaRPr lang="en-US" sz="1400"/>
                </a:p>
              </p:txBody>
            </p:sp>
            <p:sp>
              <p:nvSpPr>
                <p:cNvPr id="32013" name="Rectangle 55"/>
                <p:cNvSpPr>
                  <a:spLocks noChangeArrowheads="1"/>
                </p:cNvSpPr>
                <p:nvPr/>
              </p:nvSpPr>
              <p:spPr bwMode="auto">
                <a:xfrm>
                  <a:off x="3088" y="7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0" name="Group 56"/>
            <p:cNvGrpSpPr>
              <a:grpSpLocks/>
            </p:cNvGrpSpPr>
            <p:nvPr/>
          </p:nvGrpSpPr>
          <p:grpSpPr bwMode="auto">
            <a:xfrm>
              <a:off x="0" y="1152"/>
              <a:ext cx="772" cy="390"/>
              <a:chOff x="0" y="1152"/>
              <a:chExt cx="772" cy="390"/>
            </a:xfrm>
          </p:grpSpPr>
          <p:sp>
            <p:nvSpPr>
              <p:cNvPr id="32006" name="Rectangle 57"/>
              <p:cNvSpPr>
                <a:spLocks noChangeArrowheads="1"/>
              </p:cNvSpPr>
              <p:nvPr/>
            </p:nvSpPr>
            <p:spPr bwMode="auto">
              <a:xfrm>
                <a:off x="0" y="11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07" name="Group 58"/>
              <p:cNvGrpSpPr>
                <a:grpSpLocks/>
              </p:cNvGrpSpPr>
              <p:nvPr/>
            </p:nvGrpSpPr>
            <p:grpSpPr bwMode="auto">
              <a:xfrm>
                <a:off x="0" y="1152"/>
                <a:ext cx="772" cy="378"/>
                <a:chOff x="0" y="1152"/>
                <a:chExt cx="772" cy="378"/>
              </a:xfrm>
            </p:grpSpPr>
            <p:sp>
              <p:nvSpPr>
                <p:cNvPr id="32008" name="Rectangle 59"/>
                <p:cNvSpPr>
                  <a:spLocks noChangeArrowheads="1"/>
                </p:cNvSpPr>
                <p:nvPr/>
              </p:nvSpPr>
              <p:spPr bwMode="auto">
                <a:xfrm>
                  <a:off x="6" y="11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Canada</a:t>
                  </a:r>
                  <a:endParaRPr lang="en-US" sz="1400">
                    <a:cs typeface="Times New Roman" panose="02020603050405020304" pitchFamily="18" charset="0"/>
                  </a:endParaRPr>
                </a:p>
                <a:p>
                  <a:pPr algn="ctr"/>
                  <a:endParaRPr lang="en-US" sz="1400"/>
                </a:p>
              </p:txBody>
            </p:sp>
            <p:sp>
              <p:nvSpPr>
                <p:cNvPr id="32009" name="Rectangle 60"/>
                <p:cNvSpPr>
                  <a:spLocks noChangeArrowheads="1"/>
                </p:cNvSpPr>
                <p:nvPr/>
              </p:nvSpPr>
              <p:spPr bwMode="auto">
                <a:xfrm>
                  <a:off x="0" y="11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1" name="Group 61"/>
            <p:cNvGrpSpPr>
              <a:grpSpLocks/>
            </p:cNvGrpSpPr>
            <p:nvPr/>
          </p:nvGrpSpPr>
          <p:grpSpPr bwMode="auto">
            <a:xfrm>
              <a:off x="772" y="1152"/>
              <a:ext cx="772" cy="390"/>
              <a:chOff x="772" y="1152"/>
              <a:chExt cx="772" cy="390"/>
            </a:xfrm>
          </p:grpSpPr>
          <p:sp>
            <p:nvSpPr>
              <p:cNvPr id="32002" name="Rectangle 62"/>
              <p:cNvSpPr>
                <a:spLocks noChangeArrowheads="1"/>
              </p:cNvSpPr>
              <p:nvPr/>
            </p:nvSpPr>
            <p:spPr bwMode="auto">
              <a:xfrm>
                <a:off x="772" y="11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2003" name="Group 63"/>
              <p:cNvGrpSpPr>
                <a:grpSpLocks/>
              </p:cNvGrpSpPr>
              <p:nvPr/>
            </p:nvGrpSpPr>
            <p:grpSpPr bwMode="auto">
              <a:xfrm>
                <a:off x="772" y="1152"/>
                <a:ext cx="772" cy="378"/>
                <a:chOff x="772" y="1152"/>
                <a:chExt cx="772" cy="378"/>
              </a:xfrm>
            </p:grpSpPr>
            <p:sp>
              <p:nvSpPr>
                <p:cNvPr id="32004" name="Rectangle 64"/>
                <p:cNvSpPr>
                  <a:spLocks noChangeArrowheads="1"/>
                </p:cNvSpPr>
                <p:nvPr/>
              </p:nvSpPr>
              <p:spPr bwMode="auto">
                <a:xfrm>
                  <a:off x="778" y="11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Andeboriece</a:t>
                  </a:r>
                  <a:endParaRPr lang="en-US" sz="1400">
                    <a:cs typeface="Times New Roman" panose="02020603050405020304" pitchFamily="18" charset="0"/>
                  </a:endParaRPr>
                </a:p>
                <a:p>
                  <a:pPr algn="ctr"/>
                  <a:endParaRPr lang="en-US" sz="1400"/>
                </a:p>
              </p:txBody>
            </p:sp>
            <p:sp>
              <p:nvSpPr>
                <p:cNvPr id="32005" name="Rectangle 65"/>
                <p:cNvSpPr>
                  <a:spLocks noChangeArrowheads="1"/>
                </p:cNvSpPr>
                <p:nvPr/>
              </p:nvSpPr>
              <p:spPr bwMode="auto">
                <a:xfrm>
                  <a:off x="772" y="11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2" name="Group 66"/>
            <p:cNvGrpSpPr>
              <a:grpSpLocks/>
            </p:cNvGrpSpPr>
            <p:nvPr/>
          </p:nvGrpSpPr>
          <p:grpSpPr bwMode="auto">
            <a:xfrm>
              <a:off x="1544" y="1152"/>
              <a:ext cx="772" cy="390"/>
              <a:chOff x="1544" y="1152"/>
              <a:chExt cx="772" cy="390"/>
            </a:xfrm>
          </p:grpSpPr>
          <p:sp>
            <p:nvSpPr>
              <p:cNvPr id="31998" name="Rectangle 67"/>
              <p:cNvSpPr>
                <a:spLocks noChangeArrowheads="1"/>
              </p:cNvSpPr>
              <p:nvPr/>
            </p:nvSpPr>
            <p:spPr bwMode="auto">
              <a:xfrm>
                <a:off x="1544" y="11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99" name="Group 68"/>
              <p:cNvGrpSpPr>
                <a:grpSpLocks/>
              </p:cNvGrpSpPr>
              <p:nvPr/>
            </p:nvGrpSpPr>
            <p:grpSpPr bwMode="auto">
              <a:xfrm>
                <a:off x="1544" y="1152"/>
                <a:ext cx="772" cy="378"/>
                <a:chOff x="1544" y="1152"/>
                <a:chExt cx="772" cy="378"/>
              </a:xfrm>
            </p:grpSpPr>
            <p:sp>
              <p:nvSpPr>
                <p:cNvPr id="32000" name="Rectangle 69"/>
                <p:cNvSpPr>
                  <a:spLocks noChangeArrowheads="1"/>
                </p:cNvSpPr>
                <p:nvPr/>
              </p:nvSpPr>
              <p:spPr bwMode="auto">
                <a:xfrm>
                  <a:off x="1550" y="11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7.1</a:t>
                  </a:r>
                  <a:endParaRPr lang="en-US" sz="1400">
                    <a:cs typeface="Times New Roman" panose="02020603050405020304" pitchFamily="18" charset="0"/>
                  </a:endParaRPr>
                </a:p>
                <a:p>
                  <a:pPr algn="ctr"/>
                  <a:endParaRPr lang="en-US" sz="1400"/>
                </a:p>
              </p:txBody>
            </p:sp>
            <p:sp>
              <p:nvSpPr>
                <p:cNvPr id="32001" name="Rectangle 70"/>
                <p:cNvSpPr>
                  <a:spLocks noChangeArrowheads="1"/>
                </p:cNvSpPr>
                <p:nvPr/>
              </p:nvSpPr>
              <p:spPr bwMode="auto">
                <a:xfrm>
                  <a:off x="1544" y="11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3" name="Group 71"/>
            <p:cNvGrpSpPr>
              <a:grpSpLocks/>
            </p:cNvGrpSpPr>
            <p:nvPr/>
          </p:nvGrpSpPr>
          <p:grpSpPr bwMode="auto">
            <a:xfrm>
              <a:off x="2316" y="1152"/>
              <a:ext cx="772" cy="390"/>
              <a:chOff x="2316" y="1152"/>
              <a:chExt cx="772" cy="390"/>
            </a:xfrm>
          </p:grpSpPr>
          <p:sp>
            <p:nvSpPr>
              <p:cNvPr id="31994" name="Rectangle 72"/>
              <p:cNvSpPr>
                <a:spLocks noChangeArrowheads="1"/>
              </p:cNvSpPr>
              <p:nvPr/>
            </p:nvSpPr>
            <p:spPr bwMode="auto">
              <a:xfrm>
                <a:off x="2316" y="11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95" name="Group 73"/>
              <p:cNvGrpSpPr>
                <a:grpSpLocks/>
              </p:cNvGrpSpPr>
              <p:nvPr/>
            </p:nvGrpSpPr>
            <p:grpSpPr bwMode="auto">
              <a:xfrm>
                <a:off x="2316" y="1152"/>
                <a:ext cx="772" cy="378"/>
                <a:chOff x="2316" y="1152"/>
                <a:chExt cx="772" cy="378"/>
              </a:xfrm>
            </p:grpSpPr>
            <p:sp>
              <p:nvSpPr>
                <p:cNvPr id="31996" name="Rectangle 74"/>
                <p:cNvSpPr>
                  <a:spLocks noChangeArrowheads="1"/>
                </p:cNvSpPr>
                <p:nvPr/>
              </p:nvSpPr>
              <p:spPr bwMode="auto">
                <a:xfrm>
                  <a:off x="2322" y="11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19.1</a:t>
                  </a:r>
                  <a:endParaRPr lang="en-US" sz="1400">
                    <a:cs typeface="Times New Roman" panose="02020603050405020304" pitchFamily="18" charset="0"/>
                  </a:endParaRPr>
                </a:p>
                <a:p>
                  <a:pPr algn="ctr"/>
                  <a:endParaRPr lang="en-US" sz="1400"/>
                </a:p>
              </p:txBody>
            </p:sp>
            <p:sp>
              <p:nvSpPr>
                <p:cNvPr id="31997" name="Rectangle 75"/>
                <p:cNvSpPr>
                  <a:spLocks noChangeArrowheads="1"/>
                </p:cNvSpPr>
                <p:nvPr/>
              </p:nvSpPr>
              <p:spPr bwMode="auto">
                <a:xfrm>
                  <a:off x="2316" y="11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4" name="Group 76"/>
            <p:cNvGrpSpPr>
              <a:grpSpLocks/>
            </p:cNvGrpSpPr>
            <p:nvPr/>
          </p:nvGrpSpPr>
          <p:grpSpPr bwMode="auto">
            <a:xfrm>
              <a:off x="3088" y="1152"/>
              <a:ext cx="772" cy="390"/>
              <a:chOff x="3088" y="1152"/>
              <a:chExt cx="772" cy="390"/>
            </a:xfrm>
          </p:grpSpPr>
          <p:sp>
            <p:nvSpPr>
              <p:cNvPr id="31990" name="Rectangle 77"/>
              <p:cNvSpPr>
                <a:spLocks noChangeArrowheads="1"/>
              </p:cNvSpPr>
              <p:nvPr/>
            </p:nvSpPr>
            <p:spPr bwMode="auto">
              <a:xfrm>
                <a:off x="3088" y="11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91" name="Group 78"/>
              <p:cNvGrpSpPr>
                <a:grpSpLocks/>
              </p:cNvGrpSpPr>
              <p:nvPr/>
            </p:nvGrpSpPr>
            <p:grpSpPr bwMode="auto">
              <a:xfrm>
                <a:off x="3088" y="1152"/>
                <a:ext cx="772" cy="378"/>
                <a:chOff x="3088" y="1152"/>
                <a:chExt cx="772" cy="378"/>
              </a:xfrm>
            </p:grpSpPr>
            <p:sp>
              <p:nvSpPr>
                <p:cNvPr id="31992" name="Rectangle 79"/>
                <p:cNvSpPr>
                  <a:spLocks noChangeArrowheads="1"/>
                </p:cNvSpPr>
                <p:nvPr/>
              </p:nvSpPr>
              <p:spPr bwMode="auto">
                <a:xfrm>
                  <a:off x="3094" y="11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1984</a:t>
                  </a:r>
                  <a:endParaRPr lang="en-US" sz="1400">
                    <a:cs typeface="Times New Roman" panose="02020603050405020304" pitchFamily="18" charset="0"/>
                  </a:endParaRPr>
                </a:p>
                <a:p>
                  <a:pPr algn="ctr"/>
                  <a:endParaRPr lang="en-US" sz="1400"/>
                </a:p>
              </p:txBody>
            </p:sp>
            <p:sp>
              <p:nvSpPr>
                <p:cNvPr id="31993" name="Rectangle 80"/>
                <p:cNvSpPr>
                  <a:spLocks noChangeArrowheads="1"/>
                </p:cNvSpPr>
                <p:nvPr/>
              </p:nvSpPr>
              <p:spPr bwMode="auto">
                <a:xfrm>
                  <a:off x="3088" y="11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5" name="Group 81"/>
            <p:cNvGrpSpPr>
              <a:grpSpLocks/>
            </p:cNvGrpSpPr>
            <p:nvPr/>
          </p:nvGrpSpPr>
          <p:grpSpPr bwMode="auto">
            <a:xfrm>
              <a:off x="0" y="1536"/>
              <a:ext cx="772" cy="486"/>
              <a:chOff x="0" y="1536"/>
              <a:chExt cx="772" cy="486"/>
            </a:xfrm>
          </p:grpSpPr>
          <p:sp>
            <p:nvSpPr>
              <p:cNvPr id="31986" name="Rectangle 82"/>
              <p:cNvSpPr>
                <a:spLocks noChangeArrowheads="1"/>
              </p:cNvSpPr>
              <p:nvPr/>
            </p:nvSpPr>
            <p:spPr bwMode="auto">
              <a:xfrm>
                <a:off x="0" y="1536"/>
                <a:ext cx="772"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87" name="Group 83"/>
              <p:cNvGrpSpPr>
                <a:grpSpLocks/>
              </p:cNvGrpSpPr>
              <p:nvPr/>
            </p:nvGrpSpPr>
            <p:grpSpPr bwMode="auto">
              <a:xfrm>
                <a:off x="0" y="1536"/>
                <a:ext cx="772" cy="474"/>
                <a:chOff x="0" y="1536"/>
                <a:chExt cx="772" cy="474"/>
              </a:xfrm>
            </p:grpSpPr>
            <p:sp>
              <p:nvSpPr>
                <p:cNvPr id="31988" name="Rectangle 84"/>
                <p:cNvSpPr>
                  <a:spLocks noChangeArrowheads="1"/>
                </p:cNvSpPr>
                <p:nvPr/>
              </p:nvSpPr>
              <p:spPr bwMode="auto">
                <a:xfrm>
                  <a:off x="6" y="1542"/>
                  <a:ext cx="7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Former Soviet Union</a:t>
                  </a:r>
                  <a:endParaRPr lang="en-US" sz="1400">
                    <a:cs typeface="Times New Roman" panose="02020603050405020304" pitchFamily="18" charset="0"/>
                  </a:endParaRPr>
                </a:p>
                <a:p>
                  <a:pPr algn="ctr"/>
                  <a:endParaRPr lang="en-US" sz="1400"/>
                </a:p>
              </p:txBody>
            </p:sp>
            <p:sp>
              <p:nvSpPr>
                <p:cNvPr id="31989" name="Rectangle 85"/>
                <p:cNvSpPr>
                  <a:spLocks noChangeArrowheads="1"/>
                </p:cNvSpPr>
                <p:nvPr/>
              </p:nvSpPr>
              <p:spPr bwMode="auto">
                <a:xfrm>
                  <a:off x="0" y="1536"/>
                  <a:ext cx="772" cy="4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6" name="Group 86"/>
            <p:cNvGrpSpPr>
              <a:grpSpLocks/>
            </p:cNvGrpSpPr>
            <p:nvPr/>
          </p:nvGrpSpPr>
          <p:grpSpPr bwMode="auto">
            <a:xfrm>
              <a:off x="772" y="1536"/>
              <a:ext cx="772" cy="486"/>
              <a:chOff x="772" y="1536"/>
              <a:chExt cx="772" cy="486"/>
            </a:xfrm>
          </p:grpSpPr>
          <p:sp>
            <p:nvSpPr>
              <p:cNvPr id="31982" name="Rectangle 87"/>
              <p:cNvSpPr>
                <a:spLocks noChangeArrowheads="1"/>
              </p:cNvSpPr>
              <p:nvPr/>
            </p:nvSpPr>
            <p:spPr bwMode="auto">
              <a:xfrm>
                <a:off x="772" y="1536"/>
                <a:ext cx="772"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83" name="Group 88"/>
              <p:cNvGrpSpPr>
                <a:grpSpLocks/>
              </p:cNvGrpSpPr>
              <p:nvPr/>
            </p:nvGrpSpPr>
            <p:grpSpPr bwMode="auto">
              <a:xfrm>
                <a:off x="772" y="1536"/>
                <a:ext cx="772" cy="474"/>
                <a:chOff x="772" y="1536"/>
                <a:chExt cx="772" cy="474"/>
              </a:xfrm>
            </p:grpSpPr>
            <p:sp>
              <p:nvSpPr>
                <p:cNvPr id="31984" name="Rectangle 89"/>
                <p:cNvSpPr>
                  <a:spLocks noChangeArrowheads="1"/>
                </p:cNvSpPr>
                <p:nvPr/>
              </p:nvSpPr>
              <p:spPr bwMode="auto">
                <a:xfrm>
                  <a:off x="778" y="1542"/>
                  <a:ext cx="7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Gicelaya</a:t>
                  </a:r>
                  <a:endParaRPr lang="en-US" sz="1400">
                    <a:cs typeface="Times New Roman" panose="02020603050405020304" pitchFamily="18" charset="0"/>
                  </a:endParaRPr>
                </a:p>
                <a:p>
                  <a:pPr algn="ctr"/>
                  <a:endParaRPr lang="en-US" sz="1400"/>
                </a:p>
              </p:txBody>
            </p:sp>
            <p:sp>
              <p:nvSpPr>
                <p:cNvPr id="31985" name="Rectangle 90"/>
                <p:cNvSpPr>
                  <a:spLocks noChangeArrowheads="1"/>
                </p:cNvSpPr>
                <p:nvPr/>
              </p:nvSpPr>
              <p:spPr bwMode="auto">
                <a:xfrm>
                  <a:off x="772" y="1536"/>
                  <a:ext cx="772" cy="4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7" name="Group 91"/>
            <p:cNvGrpSpPr>
              <a:grpSpLocks/>
            </p:cNvGrpSpPr>
            <p:nvPr/>
          </p:nvGrpSpPr>
          <p:grpSpPr bwMode="auto">
            <a:xfrm>
              <a:off x="1544" y="1536"/>
              <a:ext cx="772" cy="486"/>
              <a:chOff x="1544" y="1536"/>
              <a:chExt cx="772" cy="486"/>
            </a:xfrm>
          </p:grpSpPr>
          <p:sp>
            <p:nvSpPr>
              <p:cNvPr id="31978" name="Rectangle 92"/>
              <p:cNvSpPr>
                <a:spLocks noChangeArrowheads="1"/>
              </p:cNvSpPr>
              <p:nvPr/>
            </p:nvSpPr>
            <p:spPr bwMode="auto">
              <a:xfrm>
                <a:off x="1544" y="1536"/>
                <a:ext cx="772"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79" name="Group 93"/>
              <p:cNvGrpSpPr>
                <a:grpSpLocks/>
              </p:cNvGrpSpPr>
              <p:nvPr/>
            </p:nvGrpSpPr>
            <p:grpSpPr bwMode="auto">
              <a:xfrm>
                <a:off x="1544" y="1536"/>
                <a:ext cx="772" cy="474"/>
                <a:chOff x="1544" y="1536"/>
                <a:chExt cx="772" cy="474"/>
              </a:xfrm>
            </p:grpSpPr>
            <p:sp>
              <p:nvSpPr>
                <p:cNvPr id="31980" name="Rectangle 94"/>
                <p:cNvSpPr>
                  <a:spLocks noChangeArrowheads="1"/>
                </p:cNvSpPr>
                <p:nvPr/>
              </p:nvSpPr>
              <p:spPr bwMode="auto">
                <a:xfrm>
                  <a:off x="1550" y="1542"/>
                  <a:ext cx="7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3.9</a:t>
                  </a:r>
                  <a:endParaRPr lang="en-US" sz="1400">
                    <a:cs typeface="Times New Roman" panose="02020603050405020304" pitchFamily="18" charset="0"/>
                  </a:endParaRPr>
                </a:p>
                <a:p>
                  <a:pPr algn="ctr"/>
                  <a:endParaRPr lang="en-US" sz="1400"/>
                </a:p>
              </p:txBody>
            </p:sp>
            <p:sp>
              <p:nvSpPr>
                <p:cNvPr id="31981" name="Rectangle 95"/>
                <p:cNvSpPr>
                  <a:spLocks noChangeArrowheads="1"/>
                </p:cNvSpPr>
                <p:nvPr/>
              </p:nvSpPr>
              <p:spPr bwMode="auto">
                <a:xfrm>
                  <a:off x="1544" y="1536"/>
                  <a:ext cx="772" cy="4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8" name="Group 96"/>
            <p:cNvGrpSpPr>
              <a:grpSpLocks/>
            </p:cNvGrpSpPr>
            <p:nvPr/>
          </p:nvGrpSpPr>
          <p:grpSpPr bwMode="auto">
            <a:xfrm>
              <a:off x="2316" y="1536"/>
              <a:ext cx="772" cy="486"/>
              <a:chOff x="2316" y="1536"/>
              <a:chExt cx="772" cy="486"/>
            </a:xfrm>
          </p:grpSpPr>
          <p:sp>
            <p:nvSpPr>
              <p:cNvPr id="31974" name="Rectangle 97"/>
              <p:cNvSpPr>
                <a:spLocks noChangeArrowheads="1"/>
              </p:cNvSpPr>
              <p:nvPr/>
            </p:nvSpPr>
            <p:spPr bwMode="auto">
              <a:xfrm>
                <a:off x="2316" y="1536"/>
                <a:ext cx="772"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75" name="Group 98"/>
              <p:cNvGrpSpPr>
                <a:grpSpLocks/>
              </p:cNvGrpSpPr>
              <p:nvPr/>
            </p:nvGrpSpPr>
            <p:grpSpPr bwMode="auto">
              <a:xfrm>
                <a:off x="2316" y="1536"/>
                <a:ext cx="772" cy="474"/>
                <a:chOff x="2316" y="1536"/>
                <a:chExt cx="772" cy="474"/>
              </a:xfrm>
            </p:grpSpPr>
            <p:sp>
              <p:nvSpPr>
                <p:cNvPr id="31976" name="Rectangle 99"/>
                <p:cNvSpPr>
                  <a:spLocks noChangeArrowheads="1"/>
                </p:cNvSpPr>
                <p:nvPr/>
              </p:nvSpPr>
              <p:spPr bwMode="auto">
                <a:xfrm>
                  <a:off x="2322" y="1542"/>
                  <a:ext cx="7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0.4</a:t>
                  </a:r>
                  <a:endParaRPr lang="en-US" sz="1400">
                    <a:cs typeface="Times New Roman" panose="02020603050405020304" pitchFamily="18" charset="0"/>
                  </a:endParaRPr>
                </a:p>
                <a:p>
                  <a:pPr algn="ctr"/>
                  <a:endParaRPr lang="en-US" sz="1400"/>
                </a:p>
              </p:txBody>
            </p:sp>
            <p:sp>
              <p:nvSpPr>
                <p:cNvPr id="31977" name="Rectangle 100"/>
                <p:cNvSpPr>
                  <a:spLocks noChangeArrowheads="1"/>
                </p:cNvSpPr>
                <p:nvPr/>
              </p:nvSpPr>
              <p:spPr bwMode="auto">
                <a:xfrm>
                  <a:off x="2316" y="1536"/>
                  <a:ext cx="772" cy="4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69" name="Group 101"/>
            <p:cNvGrpSpPr>
              <a:grpSpLocks/>
            </p:cNvGrpSpPr>
            <p:nvPr/>
          </p:nvGrpSpPr>
          <p:grpSpPr bwMode="auto">
            <a:xfrm>
              <a:off x="3088" y="1536"/>
              <a:ext cx="772" cy="486"/>
              <a:chOff x="3088" y="1536"/>
              <a:chExt cx="772" cy="486"/>
            </a:xfrm>
          </p:grpSpPr>
          <p:sp>
            <p:nvSpPr>
              <p:cNvPr id="31970" name="Rectangle 102"/>
              <p:cNvSpPr>
                <a:spLocks noChangeArrowheads="1"/>
              </p:cNvSpPr>
              <p:nvPr/>
            </p:nvSpPr>
            <p:spPr bwMode="auto">
              <a:xfrm>
                <a:off x="3088" y="1536"/>
                <a:ext cx="772" cy="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71" name="Group 103"/>
              <p:cNvGrpSpPr>
                <a:grpSpLocks/>
              </p:cNvGrpSpPr>
              <p:nvPr/>
            </p:nvGrpSpPr>
            <p:grpSpPr bwMode="auto">
              <a:xfrm>
                <a:off x="3088" y="1536"/>
                <a:ext cx="772" cy="474"/>
                <a:chOff x="3088" y="1536"/>
                <a:chExt cx="772" cy="474"/>
              </a:xfrm>
            </p:grpSpPr>
            <p:sp>
              <p:nvSpPr>
                <p:cNvPr id="31972" name="Rectangle 104"/>
                <p:cNvSpPr>
                  <a:spLocks noChangeArrowheads="1"/>
                </p:cNvSpPr>
                <p:nvPr/>
              </p:nvSpPr>
              <p:spPr bwMode="auto">
                <a:xfrm>
                  <a:off x="3094" y="1542"/>
                  <a:ext cx="760" cy="4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1968</a:t>
                  </a:r>
                  <a:endParaRPr lang="en-US" sz="1400">
                    <a:cs typeface="Times New Roman" panose="02020603050405020304" pitchFamily="18" charset="0"/>
                  </a:endParaRPr>
                </a:p>
                <a:p>
                  <a:pPr algn="ctr"/>
                  <a:endParaRPr lang="en-US" sz="1400"/>
                </a:p>
              </p:txBody>
            </p:sp>
            <p:sp>
              <p:nvSpPr>
                <p:cNvPr id="31973" name="Rectangle 105"/>
                <p:cNvSpPr>
                  <a:spLocks noChangeArrowheads="1"/>
                </p:cNvSpPr>
                <p:nvPr/>
              </p:nvSpPr>
              <p:spPr bwMode="auto">
                <a:xfrm>
                  <a:off x="3088" y="1536"/>
                  <a:ext cx="772" cy="4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0" name="Group 106"/>
            <p:cNvGrpSpPr>
              <a:grpSpLocks/>
            </p:cNvGrpSpPr>
            <p:nvPr/>
          </p:nvGrpSpPr>
          <p:grpSpPr bwMode="auto">
            <a:xfrm>
              <a:off x="0" y="2016"/>
              <a:ext cx="772" cy="390"/>
              <a:chOff x="0" y="2016"/>
              <a:chExt cx="772" cy="390"/>
            </a:xfrm>
          </p:grpSpPr>
          <p:sp>
            <p:nvSpPr>
              <p:cNvPr id="31966" name="Rectangle 107"/>
              <p:cNvSpPr>
                <a:spLocks noChangeArrowheads="1"/>
              </p:cNvSpPr>
              <p:nvPr/>
            </p:nvSpPr>
            <p:spPr bwMode="auto">
              <a:xfrm>
                <a:off x="0" y="201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67" name="Group 108"/>
              <p:cNvGrpSpPr>
                <a:grpSpLocks/>
              </p:cNvGrpSpPr>
              <p:nvPr/>
            </p:nvGrpSpPr>
            <p:grpSpPr bwMode="auto">
              <a:xfrm>
                <a:off x="0" y="2016"/>
                <a:ext cx="772" cy="378"/>
                <a:chOff x="0" y="2016"/>
                <a:chExt cx="772" cy="378"/>
              </a:xfrm>
            </p:grpSpPr>
            <p:sp>
              <p:nvSpPr>
                <p:cNvPr id="31968" name="Rectangle 109"/>
                <p:cNvSpPr>
                  <a:spLocks noChangeArrowheads="1"/>
                </p:cNvSpPr>
                <p:nvPr/>
              </p:nvSpPr>
              <p:spPr bwMode="auto">
                <a:xfrm>
                  <a:off x="6" y="202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969" name="Rectangle 110"/>
                <p:cNvSpPr>
                  <a:spLocks noChangeArrowheads="1"/>
                </p:cNvSpPr>
                <p:nvPr/>
              </p:nvSpPr>
              <p:spPr bwMode="auto">
                <a:xfrm>
                  <a:off x="0" y="201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1" name="Group 111"/>
            <p:cNvGrpSpPr>
              <a:grpSpLocks/>
            </p:cNvGrpSpPr>
            <p:nvPr/>
          </p:nvGrpSpPr>
          <p:grpSpPr bwMode="auto">
            <a:xfrm>
              <a:off x="772" y="2016"/>
              <a:ext cx="772" cy="390"/>
              <a:chOff x="772" y="2016"/>
              <a:chExt cx="772" cy="390"/>
            </a:xfrm>
          </p:grpSpPr>
          <p:sp>
            <p:nvSpPr>
              <p:cNvPr id="31962" name="Rectangle 112"/>
              <p:cNvSpPr>
                <a:spLocks noChangeArrowheads="1"/>
              </p:cNvSpPr>
              <p:nvPr/>
            </p:nvSpPr>
            <p:spPr bwMode="auto">
              <a:xfrm>
                <a:off x="772" y="201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63" name="Group 113"/>
              <p:cNvGrpSpPr>
                <a:grpSpLocks/>
              </p:cNvGrpSpPr>
              <p:nvPr/>
            </p:nvGrpSpPr>
            <p:grpSpPr bwMode="auto">
              <a:xfrm>
                <a:off x="772" y="2016"/>
                <a:ext cx="772" cy="378"/>
                <a:chOff x="772" y="2016"/>
                <a:chExt cx="772" cy="378"/>
              </a:xfrm>
            </p:grpSpPr>
            <p:sp>
              <p:nvSpPr>
                <p:cNvPr id="31964" name="Rectangle 114"/>
                <p:cNvSpPr>
                  <a:spLocks noChangeArrowheads="1"/>
                </p:cNvSpPr>
                <p:nvPr/>
              </p:nvSpPr>
              <p:spPr bwMode="auto">
                <a:xfrm>
                  <a:off x="778" y="202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Jiangxia</a:t>
                  </a:r>
                  <a:endParaRPr lang="en-US" sz="1400">
                    <a:cs typeface="Times New Roman" panose="02020603050405020304" pitchFamily="18" charset="0"/>
                  </a:endParaRPr>
                </a:p>
                <a:p>
                  <a:pPr algn="ctr"/>
                  <a:endParaRPr lang="en-US" sz="1400"/>
                </a:p>
              </p:txBody>
            </p:sp>
            <p:sp>
              <p:nvSpPr>
                <p:cNvPr id="31965" name="Rectangle 115"/>
                <p:cNvSpPr>
                  <a:spLocks noChangeArrowheads="1"/>
                </p:cNvSpPr>
                <p:nvPr/>
              </p:nvSpPr>
              <p:spPr bwMode="auto">
                <a:xfrm>
                  <a:off x="772" y="201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2" name="Group 116"/>
            <p:cNvGrpSpPr>
              <a:grpSpLocks/>
            </p:cNvGrpSpPr>
            <p:nvPr/>
          </p:nvGrpSpPr>
          <p:grpSpPr bwMode="auto">
            <a:xfrm>
              <a:off x="1544" y="2016"/>
              <a:ext cx="772" cy="390"/>
              <a:chOff x="1544" y="2016"/>
              <a:chExt cx="772" cy="390"/>
            </a:xfrm>
          </p:grpSpPr>
          <p:sp>
            <p:nvSpPr>
              <p:cNvPr id="31958" name="Rectangle 117"/>
              <p:cNvSpPr>
                <a:spLocks noChangeArrowheads="1"/>
              </p:cNvSpPr>
              <p:nvPr/>
            </p:nvSpPr>
            <p:spPr bwMode="auto">
              <a:xfrm>
                <a:off x="1544" y="201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59" name="Group 118"/>
              <p:cNvGrpSpPr>
                <a:grpSpLocks/>
              </p:cNvGrpSpPr>
              <p:nvPr/>
            </p:nvGrpSpPr>
            <p:grpSpPr bwMode="auto">
              <a:xfrm>
                <a:off x="1544" y="2016"/>
                <a:ext cx="772" cy="378"/>
                <a:chOff x="1544" y="2016"/>
                <a:chExt cx="772" cy="378"/>
              </a:xfrm>
            </p:grpSpPr>
            <p:sp>
              <p:nvSpPr>
                <p:cNvPr id="31960" name="Rectangle 119"/>
                <p:cNvSpPr>
                  <a:spLocks noChangeArrowheads="1"/>
                </p:cNvSpPr>
                <p:nvPr/>
              </p:nvSpPr>
              <p:spPr bwMode="auto">
                <a:xfrm>
                  <a:off x="1550" y="202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5.1</a:t>
                  </a:r>
                  <a:endParaRPr lang="en-US" sz="1400">
                    <a:cs typeface="Times New Roman" panose="02020603050405020304" pitchFamily="18" charset="0"/>
                  </a:endParaRPr>
                </a:p>
                <a:p>
                  <a:pPr algn="ctr"/>
                  <a:endParaRPr lang="en-US" sz="1400"/>
                </a:p>
              </p:txBody>
            </p:sp>
            <p:sp>
              <p:nvSpPr>
                <p:cNvPr id="31961" name="Rectangle 120"/>
                <p:cNvSpPr>
                  <a:spLocks noChangeArrowheads="1"/>
                </p:cNvSpPr>
                <p:nvPr/>
              </p:nvSpPr>
              <p:spPr bwMode="auto">
                <a:xfrm>
                  <a:off x="1544" y="201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3" name="Group 121"/>
            <p:cNvGrpSpPr>
              <a:grpSpLocks/>
            </p:cNvGrpSpPr>
            <p:nvPr/>
          </p:nvGrpSpPr>
          <p:grpSpPr bwMode="auto">
            <a:xfrm>
              <a:off x="2316" y="2016"/>
              <a:ext cx="772" cy="390"/>
              <a:chOff x="2316" y="2016"/>
              <a:chExt cx="772" cy="390"/>
            </a:xfrm>
          </p:grpSpPr>
          <p:sp>
            <p:nvSpPr>
              <p:cNvPr id="31954" name="Rectangle 122"/>
              <p:cNvSpPr>
                <a:spLocks noChangeArrowheads="1"/>
              </p:cNvSpPr>
              <p:nvPr/>
            </p:nvSpPr>
            <p:spPr bwMode="auto">
              <a:xfrm>
                <a:off x="2316" y="201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55" name="Group 123"/>
              <p:cNvGrpSpPr>
                <a:grpSpLocks/>
              </p:cNvGrpSpPr>
              <p:nvPr/>
            </p:nvGrpSpPr>
            <p:grpSpPr bwMode="auto">
              <a:xfrm>
                <a:off x="2316" y="2016"/>
                <a:ext cx="772" cy="378"/>
                <a:chOff x="2316" y="2016"/>
                <a:chExt cx="772" cy="378"/>
              </a:xfrm>
            </p:grpSpPr>
            <p:sp>
              <p:nvSpPr>
                <p:cNvPr id="31956" name="Rectangle 124"/>
                <p:cNvSpPr>
                  <a:spLocks noChangeArrowheads="1"/>
                </p:cNvSpPr>
                <p:nvPr/>
              </p:nvSpPr>
              <p:spPr bwMode="auto">
                <a:xfrm>
                  <a:off x="2322" y="202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3.2</a:t>
                  </a:r>
                  <a:endParaRPr lang="en-US" sz="1400">
                    <a:cs typeface="Times New Roman" panose="02020603050405020304" pitchFamily="18" charset="0"/>
                  </a:endParaRPr>
                </a:p>
                <a:p>
                  <a:pPr algn="ctr"/>
                  <a:endParaRPr lang="en-US" sz="1400"/>
                </a:p>
              </p:txBody>
            </p:sp>
            <p:sp>
              <p:nvSpPr>
                <p:cNvPr id="31957" name="Rectangle 125"/>
                <p:cNvSpPr>
                  <a:spLocks noChangeArrowheads="1"/>
                </p:cNvSpPr>
                <p:nvPr/>
              </p:nvSpPr>
              <p:spPr bwMode="auto">
                <a:xfrm>
                  <a:off x="2316" y="201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4" name="Group 126"/>
            <p:cNvGrpSpPr>
              <a:grpSpLocks/>
            </p:cNvGrpSpPr>
            <p:nvPr/>
          </p:nvGrpSpPr>
          <p:grpSpPr bwMode="auto">
            <a:xfrm>
              <a:off x="3088" y="2016"/>
              <a:ext cx="772" cy="390"/>
              <a:chOff x="3088" y="2016"/>
              <a:chExt cx="772" cy="390"/>
            </a:xfrm>
          </p:grpSpPr>
          <p:sp>
            <p:nvSpPr>
              <p:cNvPr id="31950" name="Rectangle 127"/>
              <p:cNvSpPr>
                <a:spLocks noChangeArrowheads="1"/>
              </p:cNvSpPr>
              <p:nvPr/>
            </p:nvSpPr>
            <p:spPr bwMode="auto">
              <a:xfrm>
                <a:off x="3088" y="201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51" name="Group 128"/>
              <p:cNvGrpSpPr>
                <a:grpSpLocks/>
              </p:cNvGrpSpPr>
              <p:nvPr/>
            </p:nvGrpSpPr>
            <p:grpSpPr bwMode="auto">
              <a:xfrm>
                <a:off x="3088" y="2016"/>
                <a:ext cx="772" cy="378"/>
                <a:chOff x="3088" y="2016"/>
                <a:chExt cx="772" cy="378"/>
              </a:xfrm>
            </p:grpSpPr>
            <p:sp>
              <p:nvSpPr>
                <p:cNvPr id="31952" name="Rectangle 129"/>
                <p:cNvSpPr>
                  <a:spLocks noChangeArrowheads="1"/>
                </p:cNvSpPr>
                <p:nvPr/>
              </p:nvSpPr>
              <p:spPr bwMode="auto">
                <a:xfrm>
                  <a:off x="3094" y="202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1980</a:t>
                  </a:r>
                  <a:endParaRPr lang="en-US" sz="1400">
                    <a:cs typeface="Times New Roman" panose="02020603050405020304" pitchFamily="18" charset="0"/>
                  </a:endParaRPr>
                </a:p>
                <a:p>
                  <a:pPr algn="ctr"/>
                  <a:endParaRPr lang="en-US" sz="1400"/>
                </a:p>
              </p:txBody>
            </p:sp>
            <p:sp>
              <p:nvSpPr>
                <p:cNvPr id="31953" name="Rectangle 130"/>
                <p:cNvSpPr>
                  <a:spLocks noChangeArrowheads="1"/>
                </p:cNvSpPr>
                <p:nvPr/>
              </p:nvSpPr>
              <p:spPr bwMode="auto">
                <a:xfrm>
                  <a:off x="3088" y="201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5" name="Group 131"/>
            <p:cNvGrpSpPr>
              <a:grpSpLocks/>
            </p:cNvGrpSpPr>
            <p:nvPr/>
          </p:nvGrpSpPr>
          <p:grpSpPr bwMode="auto">
            <a:xfrm>
              <a:off x="0" y="2400"/>
              <a:ext cx="772" cy="390"/>
              <a:chOff x="0" y="2400"/>
              <a:chExt cx="772" cy="390"/>
            </a:xfrm>
          </p:grpSpPr>
          <p:sp>
            <p:nvSpPr>
              <p:cNvPr id="31946" name="Rectangle 132"/>
              <p:cNvSpPr>
                <a:spLocks noChangeArrowheads="1"/>
              </p:cNvSpPr>
              <p:nvPr/>
            </p:nvSpPr>
            <p:spPr bwMode="auto">
              <a:xfrm>
                <a:off x="0" y="240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47" name="Group 133"/>
              <p:cNvGrpSpPr>
                <a:grpSpLocks/>
              </p:cNvGrpSpPr>
              <p:nvPr/>
            </p:nvGrpSpPr>
            <p:grpSpPr bwMode="auto">
              <a:xfrm>
                <a:off x="0" y="2400"/>
                <a:ext cx="772" cy="378"/>
                <a:chOff x="0" y="2400"/>
                <a:chExt cx="772" cy="378"/>
              </a:xfrm>
            </p:grpSpPr>
            <p:sp>
              <p:nvSpPr>
                <p:cNvPr id="31948" name="Rectangle 134"/>
                <p:cNvSpPr>
                  <a:spLocks noChangeArrowheads="1"/>
                </p:cNvSpPr>
                <p:nvPr/>
              </p:nvSpPr>
              <p:spPr bwMode="auto">
                <a:xfrm>
                  <a:off x="6" y="240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949" name="Rectangle 135"/>
                <p:cNvSpPr>
                  <a:spLocks noChangeArrowheads="1"/>
                </p:cNvSpPr>
                <p:nvPr/>
              </p:nvSpPr>
              <p:spPr bwMode="auto">
                <a:xfrm>
                  <a:off x="0" y="240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6" name="Group 136"/>
            <p:cNvGrpSpPr>
              <a:grpSpLocks/>
            </p:cNvGrpSpPr>
            <p:nvPr/>
          </p:nvGrpSpPr>
          <p:grpSpPr bwMode="auto">
            <a:xfrm>
              <a:off x="772" y="2400"/>
              <a:ext cx="772" cy="390"/>
              <a:chOff x="772" y="2400"/>
              <a:chExt cx="772" cy="390"/>
            </a:xfrm>
          </p:grpSpPr>
          <p:sp>
            <p:nvSpPr>
              <p:cNvPr id="31942" name="Rectangle 137"/>
              <p:cNvSpPr>
                <a:spLocks noChangeArrowheads="1"/>
              </p:cNvSpPr>
              <p:nvPr/>
            </p:nvSpPr>
            <p:spPr bwMode="auto">
              <a:xfrm>
                <a:off x="772" y="240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43" name="Group 138"/>
              <p:cNvGrpSpPr>
                <a:grpSpLocks/>
              </p:cNvGrpSpPr>
              <p:nvPr/>
            </p:nvGrpSpPr>
            <p:grpSpPr bwMode="auto">
              <a:xfrm>
                <a:off x="772" y="2400"/>
                <a:ext cx="772" cy="378"/>
                <a:chOff x="772" y="2400"/>
                <a:chExt cx="772" cy="378"/>
              </a:xfrm>
            </p:grpSpPr>
            <p:sp>
              <p:nvSpPr>
                <p:cNvPr id="31944" name="Rectangle 139"/>
                <p:cNvSpPr>
                  <a:spLocks noChangeArrowheads="1"/>
                </p:cNvSpPr>
                <p:nvPr/>
              </p:nvSpPr>
              <p:spPr bwMode="auto">
                <a:xfrm>
                  <a:off x="778" y="240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Baishakou</a:t>
                  </a:r>
                  <a:endParaRPr lang="en-US" sz="1400">
                    <a:cs typeface="Times New Roman" panose="02020603050405020304" pitchFamily="18" charset="0"/>
                  </a:endParaRPr>
                </a:p>
                <a:p>
                  <a:pPr algn="ctr"/>
                  <a:endParaRPr lang="en-US" sz="1400"/>
                </a:p>
              </p:txBody>
            </p:sp>
            <p:sp>
              <p:nvSpPr>
                <p:cNvPr id="31945" name="Rectangle 140"/>
                <p:cNvSpPr>
                  <a:spLocks noChangeArrowheads="1"/>
                </p:cNvSpPr>
                <p:nvPr/>
              </p:nvSpPr>
              <p:spPr bwMode="auto">
                <a:xfrm>
                  <a:off x="772" y="240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7" name="Group 141"/>
            <p:cNvGrpSpPr>
              <a:grpSpLocks/>
            </p:cNvGrpSpPr>
            <p:nvPr/>
          </p:nvGrpSpPr>
          <p:grpSpPr bwMode="auto">
            <a:xfrm>
              <a:off x="1544" y="2400"/>
              <a:ext cx="772" cy="390"/>
              <a:chOff x="1544" y="2400"/>
              <a:chExt cx="772" cy="390"/>
            </a:xfrm>
          </p:grpSpPr>
          <p:sp>
            <p:nvSpPr>
              <p:cNvPr id="31938" name="Rectangle 142"/>
              <p:cNvSpPr>
                <a:spLocks noChangeArrowheads="1"/>
              </p:cNvSpPr>
              <p:nvPr/>
            </p:nvSpPr>
            <p:spPr bwMode="auto">
              <a:xfrm>
                <a:off x="1544" y="240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39" name="Group 143"/>
              <p:cNvGrpSpPr>
                <a:grpSpLocks/>
              </p:cNvGrpSpPr>
              <p:nvPr/>
            </p:nvGrpSpPr>
            <p:grpSpPr bwMode="auto">
              <a:xfrm>
                <a:off x="1544" y="2400"/>
                <a:ext cx="772" cy="378"/>
                <a:chOff x="1544" y="2400"/>
                <a:chExt cx="772" cy="378"/>
              </a:xfrm>
            </p:grpSpPr>
            <p:sp>
              <p:nvSpPr>
                <p:cNvPr id="31940" name="Rectangle 144"/>
                <p:cNvSpPr>
                  <a:spLocks noChangeArrowheads="1"/>
                </p:cNvSpPr>
                <p:nvPr/>
              </p:nvSpPr>
              <p:spPr bwMode="auto">
                <a:xfrm>
                  <a:off x="1550" y="240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2.4</a:t>
                  </a:r>
                  <a:endParaRPr lang="en-US" sz="1400">
                    <a:cs typeface="Times New Roman" panose="02020603050405020304" pitchFamily="18" charset="0"/>
                  </a:endParaRPr>
                </a:p>
                <a:p>
                  <a:pPr algn="ctr"/>
                  <a:endParaRPr lang="en-US" sz="1400"/>
                </a:p>
              </p:txBody>
            </p:sp>
            <p:sp>
              <p:nvSpPr>
                <p:cNvPr id="31941" name="Rectangle 145"/>
                <p:cNvSpPr>
                  <a:spLocks noChangeArrowheads="1"/>
                </p:cNvSpPr>
                <p:nvPr/>
              </p:nvSpPr>
              <p:spPr bwMode="auto">
                <a:xfrm>
                  <a:off x="1544" y="240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8" name="Group 146"/>
            <p:cNvGrpSpPr>
              <a:grpSpLocks/>
            </p:cNvGrpSpPr>
            <p:nvPr/>
          </p:nvGrpSpPr>
          <p:grpSpPr bwMode="auto">
            <a:xfrm>
              <a:off x="2316" y="2400"/>
              <a:ext cx="772" cy="390"/>
              <a:chOff x="2316" y="2400"/>
              <a:chExt cx="772" cy="390"/>
            </a:xfrm>
          </p:grpSpPr>
          <p:sp>
            <p:nvSpPr>
              <p:cNvPr id="31934" name="Rectangle 147"/>
              <p:cNvSpPr>
                <a:spLocks noChangeArrowheads="1"/>
              </p:cNvSpPr>
              <p:nvPr/>
            </p:nvSpPr>
            <p:spPr bwMode="auto">
              <a:xfrm>
                <a:off x="2316" y="240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35" name="Group 148"/>
              <p:cNvGrpSpPr>
                <a:grpSpLocks/>
              </p:cNvGrpSpPr>
              <p:nvPr/>
            </p:nvGrpSpPr>
            <p:grpSpPr bwMode="auto">
              <a:xfrm>
                <a:off x="2316" y="2400"/>
                <a:ext cx="772" cy="378"/>
                <a:chOff x="2316" y="2400"/>
                <a:chExt cx="772" cy="378"/>
              </a:xfrm>
            </p:grpSpPr>
            <p:sp>
              <p:nvSpPr>
                <p:cNvPr id="31936" name="Rectangle 149"/>
                <p:cNvSpPr>
                  <a:spLocks noChangeArrowheads="1"/>
                </p:cNvSpPr>
                <p:nvPr/>
              </p:nvSpPr>
              <p:spPr bwMode="auto">
                <a:xfrm>
                  <a:off x="2322" y="240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0.64</a:t>
                  </a:r>
                  <a:endParaRPr lang="en-US" sz="1400">
                    <a:cs typeface="Times New Roman" panose="02020603050405020304" pitchFamily="18" charset="0"/>
                  </a:endParaRPr>
                </a:p>
                <a:p>
                  <a:pPr algn="ctr"/>
                  <a:endParaRPr lang="en-US" sz="1400"/>
                </a:p>
              </p:txBody>
            </p:sp>
            <p:sp>
              <p:nvSpPr>
                <p:cNvPr id="31937" name="Rectangle 150"/>
                <p:cNvSpPr>
                  <a:spLocks noChangeArrowheads="1"/>
                </p:cNvSpPr>
                <p:nvPr/>
              </p:nvSpPr>
              <p:spPr bwMode="auto">
                <a:xfrm>
                  <a:off x="2316" y="240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79" name="Group 151"/>
            <p:cNvGrpSpPr>
              <a:grpSpLocks/>
            </p:cNvGrpSpPr>
            <p:nvPr/>
          </p:nvGrpSpPr>
          <p:grpSpPr bwMode="auto">
            <a:xfrm>
              <a:off x="3088" y="2400"/>
              <a:ext cx="772" cy="390"/>
              <a:chOff x="3088" y="2400"/>
              <a:chExt cx="772" cy="390"/>
            </a:xfrm>
          </p:grpSpPr>
          <p:sp>
            <p:nvSpPr>
              <p:cNvPr id="31930" name="Rectangle 152"/>
              <p:cNvSpPr>
                <a:spLocks noChangeArrowheads="1"/>
              </p:cNvSpPr>
              <p:nvPr/>
            </p:nvSpPr>
            <p:spPr bwMode="auto">
              <a:xfrm>
                <a:off x="3088" y="240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31" name="Group 153"/>
              <p:cNvGrpSpPr>
                <a:grpSpLocks/>
              </p:cNvGrpSpPr>
              <p:nvPr/>
            </p:nvGrpSpPr>
            <p:grpSpPr bwMode="auto">
              <a:xfrm>
                <a:off x="3088" y="2400"/>
                <a:ext cx="772" cy="378"/>
                <a:chOff x="3088" y="2400"/>
                <a:chExt cx="772" cy="378"/>
              </a:xfrm>
            </p:grpSpPr>
            <p:sp>
              <p:nvSpPr>
                <p:cNvPr id="31932" name="Rectangle 154"/>
                <p:cNvSpPr>
                  <a:spLocks noChangeArrowheads="1"/>
                </p:cNvSpPr>
                <p:nvPr/>
              </p:nvSpPr>
              <p:spPr bwMode="auto">
                <a:xfrm>
                  <a:off x="3094" y="240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1978</a:t>
                  </a:r>
                  <a:endParaRPr lang="en-US" sz="1400">
                    <a:cs typeface="Times New Roman" panose="02020603050405020304" pitchFamily="18" charset="0"/>
                  </a:endParaRPr>
                </a:p>
                <a:p>
                  <a:pPr algn="ctr"/>
                  <a:endParaRPr lang="en-US" sz="1400"/>
                </a:p>
              </p:txBody>
            </p:sp>
            <p:sp>
              <p:nvSpPr>
                <p:cNvPr id="31933" name="Rectangle 155"/>
                <p:cNvSpPr>
                  <a:spLocks noChangeArrowheads="1"/>
                </p:cNvSpPr>
                <p:nvPr/>
              </p:nvSpPr>
              <p:spPr bwMode="auto">
                <a:xfrm>
                  <a:off x="3088" y="240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0" name="Group 156"/>
            <p:cNvGrpSpPr>
              <a:grpSpLocks/>
            </p:cNvGrpSpPr>
            <p:nvPr/>
          </p:nvGrpSpPr>
          <p:grpSpPr bwMode="auto">
            <a:xfrm>
              <a:off x="0" y="2784"/>
              <a:ext cx="772" cy="390"/>
              <a:chOff x="0" y="2784"/>
              <a:chExt cx="772" cy="390"/>
            </a:xfrm>
          </p:grpSpPr>
          <p:sp>
            <p:nvSpPr>
              <p:cNvPr id="31926" name="Rectangle 157"/>
              <p:cNvSpPr>
                <a:spLocks noChangeArrowheads="1"/>
              </p:cNvSpPr>
              <p:nvPr/>
            </p:nvSpPr>
            <p:spPr bwMode="auto">
              <a:xfrm>
                <a:off x="0" y="27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27" name="Group 158"/>
              <p:cNvGrpSpPr>
                <a:grpSpLocks/>
              </p:cNvGrpSpPr>
              <p:nvPr/>
            </p:nvGrpSpPr>
            <p:grpSpPr bwMode="auto">
              <a:xfrm>
                <a:off x="0" y="2784"/>
                <a:ext cx="772" cy="378"/>
                <a:chOff x="0" y="2784"/>
                <a:chExt cx="772" cy="378"/>
              </a:xfrm>
            </p:grpSpPr>
            <p:sp>
              <p:nvSpPr>
                <p:cNvPr id="31928" name="Rectangle 159"/>
                <p:cNvSpPr>
                  <a:spLocks noChangeArrowheads="1"/>
                </p:cNvSpPr>
                <p:nvPr/>
              </p:nvSpPr>
              <p:spPr bwMode="auto">
                <a:xfrm>
                  <a:off x="6" y="27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929" name="Rectangle 160"/>
                <p:cNvSpPr>
                  <a:spLocks noChangeArrowheads="1"/>
                </p:cNvSpPr>
                <p:nvPr/>
              </p:nvSpPr>
              <p:spPr bwMode="auto">
                <a:xfrm>
                  <a:off x="0" y="27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1" name="Group 161"/>
            <p:cNvGrpSpPr>
              <a:grpSpLocks/>
            </p:cNvGrpSpPr>
            <p:nvPr/>
          </p:nvGrpSpPr>
          <p:grpSpPr bwMode="auto">
            <a:xfrm>
              <a:off x="772" y="2784"/>
              <a:ext cx="772" cy="390"/>
              <a:chOff x="772" y="2784"/>
              <a:chExt cx="772" cy="390"/>
            </a:xfrm>
          </p:grpSpPr>
          <p:sp>
            <p:nvSpPr>
              <p:cNvPr id="31922" name="Rectangle 162"/>
              <p:cNvSpPr>
                <a:spLocks noChangeArrowheads="1"/>
              </p:cNvSpPr>
              <p:nvPr/>
            </p:nvSpPr>
            <p:spPr bwMode="auto">
              <a:xfrm>
                <a:off x="772" y="27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23" name="Group 163"/>
              <p:cNvGrpSpPr>
                <a:grpSpLocks/>
              </p:cNvGrpSpPr>
              <p:nvPr/>
            </p:nvGrpSpPr>
            <p:grpSpPr bwMode="auto">
              <a:xfrm>
                <a:off x="772" y="2784"/>
                <a:ext cx="772" cy="378"/>
                <a:chOff x="772" y="2784"/>
                <a:chExt cx="772" cy="378"/>
              </a:xfrm>
            </p:grpSpPr>
            <p:sp>
              <p:nvSpPr>
                <p:cNvPr id="31924" name="Rectangle 164"/>
                <p:cNvSpPr>
                  <a:spLocks noChangeArrowheads="1"/>
                </p:cNvSpPr>
                <p:nvPr/>
              </p:nvSpPr>
              <p:spPr bwMode="auto">
                <a:xfrm>
                  <a:off x="778" y="27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Xingfuyang</a:t>
                  </a:r>
                  <a:endParaRPr lang="en-US" sz="1400">
                    <a:cs typeface="Times New Roman" panose="02020603050405020304" pitchFamily="18" charset="0"/>
                  </a:endParaRPr>
                </a:p>
                <a:p>
                  <a:pPr algn="ctr"/>
                  <a:endParaRPr lang="en-US" sz="1400"/>
                </a:p>
              </p:txBody>
            </p:sp>
            <p:sp>
              <p:nvSpPr>
                <p:cNvPr id="31925" name="Rectangle 165"/>
                <p:cNvSpPr>
                  <a:spLocks noChangeArrowheads="1"/>
                </p:cNvSpPr>
                <p:nvPr/>
              </p:nvSpPr>
              <p:spPr bwMode="auto">
                <a:xfrm>
                  <a:off x="772" y="27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2" name="Group 166"/>
            <p:cNvGrpSpPr>
              <a:grpSpLocks/>
            </p:cNvGrpSpPr>
            <p:nvPr/>
          </p:nvGrpSpPr>
          <p:grpSpPr bwMode="auto">
            <a:xfrm>
              <a:off x="1544" y="2784"/>
              <a:ext cx="772" cy="390"/>
              <a:chOff x="1544" y="2784"/>
              <a:chExt cx="772" cy="390"/>
            </a:xfrm>
          </p:grpSpPr>
          <p:sp>
            <p:nvSpPr>
              <p:cNvPr id="31918" name="Rectangle 167"/>
              <p:cNvSpPr>
                <a:spLocks noChangeArrowheads="1"/>
              </p:cNvSpPr>
              <p:nvPr/>
            </p:nvSpPr>
            <p:spPr bwMode="auto">
              <a:xfrm>
                <a:off x="1544" y="27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19" name="Group 168"/>
              <p:cNvGrpSpPr>
                <a:grpSpLocks/>
              </p:cNvGrpSpPr>
              <p:nvPr/>
            </p:nvGrpSpPr>
            <p:grpSpPr bwMode="auto">
              <a:xfrm>
                <a:off x="1544" y="2784"/>
                <a:ext cx="772" cy="378"/>
                <a:chOff x="1544" y="2784"/>
                <a:chExt cx="772" cy="378"/>
              </a:xfrm>
            </p:grpSpPr>
            <p:sp>
              <p:nvSpPr>
                <p:cNvPr id="31920" name="Rectangle 169"/>
                <p:cNvSpPr>
                  <a:spLocks noChangeArrowheads="1"/>
                </p:cNvSpPr>
                <p:nvPr/>
              </p:nvSpPr>
              <p:spPr bwMode="auto">
                <a:xfrm>
                  <a:off x="1550" y="27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4.5</a:t>
                  </a:r>
                  <a:endParaRPr lang="en-US" sz="1400">
                    <a:cs typeface="Times New Roman" panose="02020603050405020304" pitchFamily="18" charset="0"/>
                  </a:endParaRPr>
                </a:p>
                <a:p>
                  <a:pPr algn="ctr"/>
                  <a:endParaRPr lang="en-US" sz="1400"/>
                </a:p>
              </p:txBody>
            </p:sp>
            <p:sp>
              <p:nvSpPr>
                <p:cNvPr id="31921" name="Rectangle 170"/>
                <p:cNvSpPr>
                  <a:spLocks noChangeArrowheads="1"/>
                </p:cNvSpPr>
                <p:nvPr/>
              </p:nvSpPr>
              <p:spPr bwMode="auto">
                <a:xfrm>
                  <a:off x="1544" y="27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3" name="Group 171"/>
            <p:cNvGrpSpPr>
              <a:grpSpLocks/>
            </p:cNvGrpSpPr>
            <p:nvPr/>
          </p:nvGrpSpPr>
          <p:grpSpPr bwMode="auto">
            <a:xfrm>
              <a:off x="2316" y="2784"/>
              <a:ext cx="772" cy="390"/>
              <a:chOff x="2316" y="2784"/>
              <a:chExt cx="772" cy="390"/>
            </a:xfrm>
          </p:grpSpPr>
          <p:sp>
            <p:nvSpPr>
              <p:cNvPr id="31914" name="Rectangle 172"/>
              <p:cNvSpPr>
                <a:spLocks noChangeArrowheads="1"/>
              </p:cNvSpPr>
              <p:nvPr/>
            </p:nvSpPr>
            <p:spPr bwMode="auto">
              <a:xfrm>
                <a:off x="2316" y="27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15" name="Group 173"/>
              <p:cNvGrpSpPr>
                <a:grpSpLocks/>
              </p:cNvGrpSpPr>
              <p:nvPr/>
            </p:nvGrpSpPr>
            <p:grpSpPr bwMode="auto">
              <a:xfrm>
                <a:off x="2316" y="2784"/>
                <a:ext cx="772" cy="378"/>
                <a:chOff x="2316" y="2784"/>
                <a:chExt cx="772" cy="378"/>
              </a:xfrm>
            </p:grpSpPr>
            <p:sp>
              <p:nvSpPr>
                <p:cNvPr id="31916" name="Rectangle 174"/>
                <p:cNvSpPr>
                  <a:spLocks noChangeArrowheads="1"/>
                </p:cNvSpPr>
                <p:nvPr/>
              </p:nvSpPr>
              <p:spPr bwMode="auto">
                <a:xfrm>
                  <a:off x="2322" y="27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1.28</a:t>
                  </a:r>
                  <a:endParaRPr lang="en-US" sz="1400">
                    <a:cs typeface="Times New Roman" panose="02020603050405020304" pitchFamily="18" charset="0"/>
                  </a:endParaRPr>
                </a:p>
                <a:p>
                  <a:pPr algn="ctr"/>
                  <a:endParaRPr lang="en-US" sz="1400"/>
                </a:p>
              </p:txBody>
            </p:sp>
            <p:sp>
              <p:nvSpPr>
                <p:cNvPr id="31917" name="Rectangle 175"/>
                <p:cNvSpPr>
                  <a:spLocks noChangeArrowheads="1"/>
                </p:cNvSpPr>
                <p:nvPr/>
              </p:nvSpPr>
              <p:spPr bwMode="auto">
                <a:xfrm>
                  <a:off x="2316" y="27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4" name="Group 176"/>
            <p:cNvGrpSpPr>
              <a:grpSpLocks/>
            </p:cNvGrpSpPr>
            <p:nvPr/>
          </p:nvGrpSpPr>
          <p:grpSpPr bwMode="auto">
            <a:xfrm>
              <a:off x="3088" y="2784"/>
              <a:ext cx="772" cy="390"/>
              <a:chOff x="3088" y="2784"/>
              <a:chExt cx="772" cy="390"/>
            </a:xfrm>
          </p:grpSpPr>
          <p:sp>
            <p:nvSpPr>
              <p:cNvPr id="31910" name="Rectangle 177"/>
              <p:cNvSpPr>
                <a:spLocks noChangeArrowheads="1"/>
              </p:cNvSpPr>
              <p:nvPr/>
            </p:nvSpPr>
            <p:spPr bwMode="auto">
              <a:xfrm>
                <a:off x="3088" y="278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11" name="Group 178"/>
              <p:cNvGrpSpPr>
                <a:grpSpLocks/>
              </p:cNvGrpSpPr>
              <p:nvPr/>
            </p:nvGrpSpPr>
            <p:grpSpPr bwMode="auto">
              <a:xfrm>
                <a:off x="3088" y="2784"/>
                <a:ext cx="772" cy="378"/>
                <a:chOff x="3088" y="2784"/>
                <a:chExt cx="772" cy="378"/>
              </a:xfrm>
            </p:grpSpPr>
            <p:sp>
              <p:nvSpPr>
                <p:cNvPr id="31912" name="Rectangle 179"/>
                <p:cNvSpPr>
                  <a:spLocks noChangeArrowheads="1"/>
                </p:cNvSpPr>
                <p:nvPr/>
              </p:nvSpPr>
              <p:spPr bwMode="auto">
                <a:xfrm>
                  <a:off x="3094" y="279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1989</a:t>
                  </a:r>
                  <a:endParaRPr lang="en-US" sz="1400">
                    <a:cs typeface="Times New Roman" panose="02020603050405020304" pitchFamily="18" charset="0"/>
                  </a:endParaRPr>
                </a:p>
                <a:p>
                  <a:pPr algn="ctr"/>
                  <a:endParaRPr lang="en-US" sz="1400"/>
                </a:p>
              </p:txBody>
            </p:sp>
            <p:sp>
              <p:nvSpPr>
                <p:cNvPr id="31913" name="Rectangle 180"/>
                <p:cNvSpPr>
                  <a:spLocks noChangeArrowheads="1"/>
                </p:cNvSpPr>
                <p:nvPr/>
              </p:nvSpPr>
              <p:spPr bwMode="auto">
                <a:xfrm>
                  <a:off x="3088" y="278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5" name="Group 181"/>
            <p:cNvGrpSpPr>
              <a:grpSpLocks/>
            </p:cNvGrpSpPr>
            <p:nvPr/>
          </p:nvGrpSpPr>
          <p:grpSpPr bwMode="auto">
            <a:xfrm>
              <a:off x="0" y="3168"/>
              <a:ext cx="772" cy="390"/>
              <a:chOff x="0" y="3168"/>
              <a:chExt cx="772" cy="390"/>
            </a:xfrm>
          </p:grpSpPr>
          <p:sp>
            <p:nvSpPr>
              <p:cNvPr id="31906" name="Rectangle 182"/>
              <p:cNvSpPr>
                <a:spLocks noChangeArrowheads="1"/>
              </p:cNvSpPr>
              <p:nvPr/>
            </p:nvSpPr>
            <p:spPr bwMode="auto">
              <a:xfrm>
                <a:off x="0" y="31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07" name="Group 183"/>
              <p:cNvGrpSpPr>
                <a:grpSpLocks/>
              </p:cNvGrpSpPr>
              <p:nvPr/>
            </p:nvGrpSpPr>
            <p:grpSpPr bwMode="auto">
              <a:xfrm>
                <a:off x="0" y="3168"/>
                <a:ext cx="772" cy="378"/>
                <a:chOff x="0" y="3168"/>
                <a:chExt cx="772" cy="378"/>
              </a:xfrm>
            </p:grpSpPr>
            <p:sp>
              <p:nvSpPr>
                <p:cNvPr id="31908" name="Rectangle 184"/>
                <p:cNvSpPr>
                  <a:spLocks noChangeArrowheads="1"/>
                </p:cNvSpPr>
                <p:nvPr/>
              </p:nvSpPr>
              <p:spPr bwMode="auto">
                <a:xfrm>
                  <a:off x="6" y="31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909" name="Rectangle 185"/>
                <p:cNvSpPr>
                  <a:spLocks noChangeArrowheads="1"/>
                </p:cNvSpPr>
                <p:nvPr/>
              </p:nvSpPr>
              <p:spPr bwMode="auto">
                <a:xfrm>
                  <a:off x="0" y="31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6" name="Group 186"/>
            <p:cNvGrpSpPr>
              <a:grpSpLocks/>
            </p:cNvGrpSpPr>
            <p:nvPr/>
          </p:nvGrpSpPr>
          <p:grpSpPr bwMode="auto">
            <a:xfrm>
              <a:off x="772" y="3168"/>
              <a:ext cx="772" cy="390"/>
              <a:chOff x="772" y="3168"/>
              <a:chExt cx="772" cy="390"/>
            </a:xfrm>
          </p:grpSpPr>
          <p:sp>
            <p:nvSpPr>
              <p:cNvPr id="31902" name="Rectangle 187"/>
              <p:cNvSpPr>
                <a:spLocks noChangeArrowheads="1"/>
              </p:cNvSpPr>
              <p:nvPr/>
            </p:nvSpPr>
            <p:spPr bwMode="auto">
              <a:xfrm>
                <a:off x="772" y="31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903" name="Group 188"/>
              <p:cNvGrpSpPr>
                <a:grpSpLocks/>
              </p:cNvGrpSpPr>
              <p:nvPr/>
            </p:nvGrpSpPr>
            <p:grpSpPr bwMode="auto">
              <a:xfrm>
                <a:off x="772" y="3168"/>
                <a:ext cx="772" cy="378"/>
                <a:chOff x="772" y="3168"/>
                <a:chExt cx="772" cy="378"/>
              </a:xfrm>
            </p:grpSpPr>
            <p:sp>
              <p:nvSpPr>
                <p:cNvPr id="31904" name="Rectangle 189"/>
                <p:cNvSpPr>
                  <a:spLocks noChangeArrowheads="1"/>
                </p:cNvSpPr>
                <p:nvPr/>
              </p:nvSpPr>
              <p:spPr bwMode="auto">
                <a:xfrm>
                  <a:off x="778" y="31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Yuepu</a:t>
                  </a:r>
                  <a:endParaRPr lang="en-US" sz="1400">
                    <a:cs typeface="Times New Roman" panose="02020603050405020304" pitchFamily="18" charset="0"/>
                  </a:endParaRPr>
                </a:p>
                <a:p>
                  <a:pPr algn="ctr"/>
                  <a:endParaRPr lang="en-US" sz="1400"/>
                </a:p>
              </p:txBody>
            </p:sp>
            <p:sp>
              <p:nvSpPr>
                <p:cNvPr id="31905" name="Rectangle 190"/>
                <p:cNvSpPr>
                  <a:spLocks noChangeArrowheads="1"/>
                </p:cNvSpPr>
                <p:nvPr/>
              </p:nvSpPr>
              <p:spPr bwMode="auto">
                <a:xfrm>
                  <a:off x="772" y="31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7" name="Group 191"/>
            <p:cNvGrpSpPr>
              <a:grpSpLocks/>
            </p:cNvGrpSpPr>
            <p:nvPr/>
          </p:nvGrpSpPr>
          <p:grpSpPr bwMode="auto">
            <a:xfrm>
              <a:off x="1544" y="3168"/>
              <a:ext cx="772" cy="390"/>
              <a:chOff x="1544" y="3168"/>
              <a:chExt cx="772" cy="390"/>
            </a:xfrm>
          </p:grpSpPr>
          <p:sp>
            <p:nvSpPr>
              <p:cNvPr id="31898" name="Rectangle 192"/>
              <p:cNvSpPr>
                <a:spLocks noChangeArrowheads="1"/>
              </p:cNvSpPr>
              <p:nvPr/>
            </p:nvSpPr>
            <p:spPr bwMode="auto">
              <a:xfrm>
                <a:off x="1544" y="31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99" name="Group 193"/>
              <p:cNvGrpSpPr>
                <a:grpSpLocks/>
              </p:cNvGrpSpPr>
              <p:nvPr/>
            </p:nvGrpSpPr>
            <p:grpSpPr bwMode="auto">
              <a:xfrm>
                <a:off x="1544" y="3168"/>
                <a:ext cx="772" cy="378"/>
                <a:chOff x="1544" y="3168"/>
                <a:chExt cx="772" cy="378"/>
              </a:xfrm>
            </p:grpSpPr>
            <p:sp>
              <p:nvSpPr>
                <p:cNvPr id="31900" name="Rectangle 194"/>
                <p:cNvSpPr>
                  <a:spLocks noChangeArrowheads="1"/>
                </p:cNvSpPr>
                <p:nvPr/>
              </p:nvSpPr>
              <p:spPr bwMode="auto">
                <a:xfrm>
                  <a:off x="1550" y="31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3.6</a:t>
                  </a:r>
                  <a:endParaRPr lang="en-US" sz="1400">
                    <a:cs typeface="Times New Roman" panose="02020603050405020304" pitchFamily="18" charset="0"/>
                  </a:endParaRPr>
                </a:p>
                <a:p>
                  <a:pPr algn="ctr"/>
                  <a:endParaRPr lang="en-US" sz="1400"/>
                </a:p>
              </p:txBody>
            </p:sp>
            <p:sp>
              <p:nvSpPr>
                <p:cNvPr id="31901" name="Rectangle 195"/>
                <p:cNvSpPr>
                  <a:spLocks noChangeArrowheads="1"/>
                </p:cNvSpPr>
                <p:nvPr/>
              </p:nvSpPr>
              <p:spPr bwMode="auto">
                <a:xfrm>
                  <a:off x="1544" y="31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8" name="Group 196"/>
            <p:cNvGrpSpPr>
              <a:grpSpLocks/>
            </p:cNvGrpSpPr>
            <p:nvPr/>
          </p:nvGrpSpPr>
          <p:grpSpPr bwMode="auto">
            <a:xfrm>
              <a:off x="2316" y="3168"/>
              <a:ext cx="772" cy="390"/>
              <a:chOff x="2316" y="3168"/>
              <a:chExt cx="772" cy="390"/>
            </a:xfrm>
          </p:grpSpPr>
          <p:sp>
            <p:nvSpPr>
              <p:cNvPr id="31894" name="Rectangle 197"/>
              <p:cNvSpPr>
                <a:spLocks noChangeArrowheads="1"/>
              </p:cNvSpPr>
              <p:nvPr/>
            </p:nvSpPr>
            <p:spPr bwMode="auto">
              <a:xfrm>
                <a:off x="2316" y="31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95" name="Group 198"/>
              <p:cNvGrpSpPr>
                <a:grpSpLocks/>
              </p:cNvGrpSpPr>
              <p:nvPr/>
            </p:nvGrpSpPr>
            <p:grpSpPr bwMode="auto">
              <a:xfrm>
                <a:off x="2316" y="3168"/>
                <a:ext cx="772" cy="378"/>
                <a:chOff x="2316" y="3168"/>
                <a:chExt cx="772" cy="378"/>
              </a:xfrm>
            </p:grpSpPr>
            <p:sp>
              <p:nvSpPr>
                <p:cNvPr id="31896" name="Rectangle 199"/>
                <p:cNvSpPr>
                  <a:spLocks noChangeArrowheads="1"/>
                </p:cNvSpPr>
                <p:nvPr/>
              </p:nvSpPr>
              <p:spPr bwMode="auto">
                <a:xfrm>
                  <a:off x="2322" y="31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0.15</a:t>
                  </a:r>
                  <a:endParaRPr lang="en-US" sz="1400">
                    <a:cs typeface="Times New Roman" panose="02020603050405020304" pitchFamily="18" charset="0"/>
                  </a:endParaRPr>
                </a:p>
                <a:p>
                  <a:pPr algn="ctr"/>
                  <a:endParaRPr lang="en-US" sz="1400"/>
                </a:p>
              </p:txBody>
            </p:sp>
            <p:sp>
              <p:nvSpPr>
                <p:cNvPr id="31897" name="Rectangle 200"/>
                <p:cNvSpPr>
                  <a:spLocks noChangeArrowheads="1"/>
                </p:cNvSpPr>
                <p:nvPr/>
              </p:nvSpPr>
              <p:spPr bwMode="auto">
                <a:xfrm>
                  <a:off x="2316" y="31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89" name="Group 201"/>
            <p:cNvGrpSpPr>
              <a:grpSpLocks/>
            </p:cNvGrpSpPr>
            <p:nvPr/>
          </p:nvGrpSpPr>
          <p:grpSpPr bwMode="auto">
            <a:xfrm>
              <a:off x="3088" y="3168"/>
              <a:ext cx="772" cy="390"/>
              <a:chOff x="3088" y="3168"/>
              <a:chExt cx="772" cy="390"/>
            </a:xfrm>
          </p:grpSpPr>
          <p:sp>
            <p:nvSpPr>
              <p:cNvPr id="31890" name="Rectangle 202"/>
              <p:cNvSpPr>
                <a:spLocks noChangeArrowheads="1"/>
              </p:cNvSpPr>
              <p:nvPr/>
            </p:nvSpPr>
            <p:spPr bwMode="auto">
              <a:xfrm>
                <a:off x="3088" y="3168"/>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91" name="Group 203"/>
              <p:cNvGrpSpPr>
                <a:grpSpLocks/>
              </p:cNvGrpSpPr>
              <p:nvPr/>
            </p:nvGrpSpPr>
            <p:grpSpPr bwMode="auto">
              <a:xfrm>
                <a:off x="3088" y="3168"/>
                <a:ext cx="772" cy="378"/>
                <a:chOff x="3088" y="3168"/>
                <a:chExt cx="772" cy="378"/>
              </a:xfrm>
            </p:grpSpPr>
            <p:sp>
              <p:nvSpPr>
                <p:cNvPr id="31892" name="Rectangle 204"/>
                <p:cNvSpPr>
                  <a:spLocks noChangeArrowheads="1"/>
                </p:cNvSpPr>
                <p:nvPr/>
              </p:nvSpPr>
              <p:spPr bwMode="auto">
                <a:xfrm>
                  <a:off x="3094" y="3174"/>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1971</a:t>
                  </a:r>
                  <a:endParaRPr lang="en-US" sz="1400">
                    <a:cs typeface="Times New Roman" panose="02020603050405020304" pitchFamily="18" charset="0"/>
                  </a:endParaRPr>
                </a:p>
                <a:p>
                  <a:pPr algn="ctr"/>
                  <a:endParaRPr lang="en-US" sz="1400"/>
                </a:p>
              </p:txBody>
            </p:sp>
            <p:sp>
              <p:nvSpPr>
                <p:cNvPr id="31893" name="Rectangle 205"/>
                <p:cNvSpPr>
                  <a:spLocks noChangeArrowheads="1"/>
                </p:cNvSpPr>
                <p:nvPr/>
              </p:nvSpPr>
              <p:spPr bwMode="auto">
                <a:xfrm>
                  <a:off x="3088" y="3168"/>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0" name="Group 206"/>
            <p:cNvGrpSpPr>
              <a:grpSpLocks/>
            </p:cNvGrpSpPr>
            <p:nvPr/>
          </p:nvGrpSpPr>
          <p:grpSpPr bwMode="auto">
            <a:xfrm>
              <a:off x="0" y="3552"/>
              <a:ext cx="772" cy="390"/>
              <a:chOff x="0" y="3552"/>
              <a:chExt cx="772" cy="390"/>
            </a:xfrm>
          </p:grpSpPr>
          <p:sp>
            <p:nvSpPr>
              <p:cNvPr id="31886" name="Rectangle 207"/>
              <p:cNvSpPr>
                <a:spLocks noChangeArrowheads="1"/>
              </p:cNvSpPr>
              <p:nvPr/>
            </p:nvSpPr>
            <p:spPr bwMode="auto">
              <a:xfrm>
                <a:off x="0" y="35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87" name="Group 208"/>
              <p:cNvGrpSpPr>
                <a:grpSpLocks/>
              </p:cNvGrpSpPr>
              <p:nvPr/>
            </p:nvGrpSpPr>
            <p:grpSpPr bwMode="auto">
              <a:xfrm>
                <a:off x="0" y="3552"/>
                <a:ext cx="772" cy="378"/>
                <a:chOff x="0" y="3552"/>
                <a:chExt cx="772" cy="378"/>
              </a:xfrm>
            </p:grpSpPr>
            <p:sp>
              <p:nvSpPr>
                <p:cNvPr id="31888" name="Rectangle 209"/>
                <p:cNvSpPr>
                  <a:spLocks noChangeArrowheads="1"/>
                </p:cNvSpPr>
                <p:nvPr/>
              </p:nvSpPr>
              <p:spPr bwMode="auto">
                <a:xfrm>
                  <a:off x="6" y="35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889" name="Rectangle 210"/>
                <p:cNvSpPr>
                  <a:spLocks noChangeArrowheads="1"/>
                </p:cNvSpPr>
                <p:nvPr/>
              </p:nvSpPr>
              <p:spPr bwMode="auto">
                <a:xfrm>
                  <a:off x="0" y="35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1" name="Group 211"/>
            <p:cNvGrpSpPr>
              <a:grpSpLocks/>
            </p:cNvGrpSpPr>
            <p:nvPr/>
          </p:nvGrpSpPr>
          <p:grpSpPr bwMode="auto">
            <a:xfrm>
              <a:off x="772" y="3552"/>
              <a:ext cx="772" cy="390"/>
              <a:chOff x="772" y="3552"/>
              <a:chExt cx="772" cy="390"/>
            </a:xfrm>
          </p:grpSpPr>
          <p:sp>
            <p:nvSpPr>
              <p:cNvPr id="31882" name="Rectangle 212"/>
              <p:cNvSpPr>
                <a:spLocks noChangeArrowheads="1"/>
              </p:cNvSpPr>
              <p:nvPr/>
            </p:nvSpPr>
            <p:spPr bwMode="auto">
              <a:xfrm>
                <a:off x="772" y="35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83" name="Group 213"/>
              <p:cNvGrpSpPr>
                <a:grpSpLocks/>
              </p:cNvGrpSpPr>
              <p:nvPr/>
            </p:nvGrpSpPr>
            <p:grpSpPr bwMode="auto">
              <a:xfrm>
                <a:off x="772" y="3552"/>
                <a:ext cx="772" cy="378"/>
                <a:chOff x="772" y="3552"/>
                <a:chExt cx="772" cy="378"/>
              </a:xfrm>
            </p:grpSpPr>
            <p:sp>
              <p:nvSpPr>
                <p:cNvPr id="31884" name="Rectangle 214"/>
                <p:cNvSpPr>
                  <a:spLocks noChangeArrowheads="1"/>
                </p:cNvSpPr>
                <p:nvPr/>
              </p:nvSpPr>
              <p:spPr bwMode="auto">
                <a:xfrm>
                  <a:off x="778" y="35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Haishan</a:t>
                  </a:r>
                  <a:endParaRPr lang="en-US" sz="1400">
                    <a:cs typeface="Times New Roman" panose="02020603050405020304" pitchFamily="18" charset="0"/>
                  </a:endParaRPr>
                </a:p>
                <a:p>
                  <a:pPr algn="ctr"/>
                  <a:endParaRPr lang="en-US" sz="1400"/>
                </a:p>
              </p:txBody>
            </p:sp>
            <p:sp>
              <p:nvSpPr>
                <p:cNvPr id="31885" name="Rectangle 215"/>
                <p:cNvSpPr>
                  <a:spLocks noChangeArrowheads="1"/>
                </p:cNvSpPr>
                <p:nvPr/>
              </p:nvSpPr>
              <p:spPr bwMode="auto">
                <a:xfrm>
                  <a:off x="772" y="35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2" name="Group 216"/>
            <p:cNvGrpSpPr>
              <a:grpSpLocks/>
            </p:cNvGrpSpPr>
            <p:nvPr/>
          </p:nvGrpSpPr>
          <p:grpSpPr bwMode="auto">
            <a:xfrm>
              <a:off x="1544" y="3552"/>
              <a:ext cx="772" cy="390"/>
              <a:chOff x="1544" y="3552"/>
              <a:chExt cx="772" cy="390"/>
            </a:xfrm>
          </p:grpSpPr>
          <p:sp>
            <p:nvSpPr>
              <p:cNvPr id="31878" name="Rectangle 217"/>
              <p:cNvSpPr>
                <a:spLocks noChangeArrowheads="1"/>
              </p:cNvSpPr>
              <p:nvPr/>
            </p:nvSpPr>
            <p:spPr bwMode="auto">
              <a:xfrm>
                <a:off x="1544" y="35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79" name="Group 218"/>
              <p:cNvGrpSpPr>
                <a:grpSpLocks/>
              </p:cNvGrpSpPr>
              <p:nvPr/>
            </p:nvGrpSpPr>
            <p:grpSpPr bwMode="auto">
              <a:xfrm>
                <a:off x="1544" y="3552"/>
                <a:ext cx="772" cy="378"/>
                <a:chOff x="1544" y="3552"/>
                <a:chExt cx="772" cy="378"/>
              </a:xfrm>
            </p:grpSpPr>
            <p:sp>
              <p:nvSpPr>
                <p:cNvPr id="31880" name="Rectangle 219"/>
                <p:cNvSpPr>
                  <a:spLocks noChangeArrowheads="1"/>
                </p:cNvSpPr>
                <p:nvPr/>
              </p:nvSpPr>
              <p:spPr bwMode="auto">
                <a:xfrm>
                  <a:off x="1550" y="35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4.9</a:t>
                  </a:r>
                  <a:endParaRPr lang="en-US" sz="1400">
                    <a:cs typeface="Times New Roman" panose="02020603050405020304" pitchFamily="18" charset="0"/>
                  </a:endParaRPr>
                </a:p>
                <a:p>
                  <a:pPr algn="ctr"/>
                  <a:endParaRPr lang="en-US" sz="1400"/>
                </a:p>
              </p:txBody>
            </p:sp>
            <p:sp>
              <p:nvSpPr>
                <p:cNvPr id="31881" name="Rectangle 220"/>
                <p:cNvSpPr>
                  <a:spLocks noChangeArrowheads="1"/>
                </p:cNvSpPr>
                <p:nvPr/>
              </p:nvSpPr>
              <p:spPr bwMode="auto">
                <a:xfrm>
                  <a:off x="1544" y="35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3" name="Group 221"/>
            <p:cNvGrpSpPr>
              <a:grpSpLocks/>
            </p:cNvGrpSpPr>
            <p:nvPr/>
          </p:nvGrpSpPr>
          <p:grpSpPr bwMode="auto">
            <a:xfrm>
              <a:off x="2316" y="3552"/>
              <a:ext cx="772" cy="390"/>
              <a:chOff x="2316" y="3552"/>
              <a:chExt cx="772" cy="390"/>
            </a:xfrm>
          </p:grpSpPr>
          <p:sp>
            <p:nvSpPr>
              <p:cNvPr id="31874" name="Rectangle 222"/>
              <p:cNvSpPr>
                <a:spLocks noChangeArrowheads="1"/>
              </p:cNvSpPr>
              <p:nvPr/>
            </p:nvSpPr>
            <p:spPr bwMode="auto">
              <a:xfrm>
                <a:off x="2316" y="35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75" name="Group 223"/>
              <p:cNvGrpSpPr>
                <a:grpSpLocks/>
              </p:cNvGrpSpPr>
              <p:nvPr/>
            </p:nvGrpSpPr>
            <p:grpSpPr bwMode="auto">
              <a:xfrm>
                <a:off x="2316" y="3552"/>
                <a:ext cx="772" cy="378"/>
                <a:chOff x="2316" y="3552"/>
                <a:chExt cx="772" cy="378"/>
              </a:xfrm>
            </p:grpSpPr>
            <p:sp>
              <p:nvSpPr>
                <p:cNvPr id="31876" name="Rectangle 224"/>
                <p:cNvSpPr>
                  <a:spLocks noChangeArrowheads="1"/>
                </p:cNvSpPr>
                <p:nvPr/>
              </p:nvSpPr>
              <p:spPr bwMode="auto">
                <a:xfrm>
                  <a:off x="2322" y="35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0.15</a:t>
                  </a:r>
                  <a:endParaRPr lang="en-US" sz="1400">
                    <a:cs typeface="Times New Roman" panose="02020603050405020304" pitchFamily="18" charset="0"/>
                  </a:endParaRPr>
                </a:p>
                <a:p>
                  <a:pPr algn="ctr"/>
                  <a:endParaRPr lang="en-US" sz="1400"/>
                </a:p>
              </p:txBody>
            </p:sp>
            <p:sp>
              <p:nvSpPr>
                <p:cNvPr id="31877" name="Rectangle 225"/>
                <p:cNvSpPr>
                  <a:spLocks noChangeArrowheads="1"/>
                </p:cNvSpPr>
                <p:nvPr/>
              </p:nvSpPr>
              <p:spPr bwMode="auto">
                <a:xfrm>
                  <a:off x="2316" y="35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4" name="Group 226"/>
            <p:cNvGrpSpPr>
              <a:grpSpLocks/>
            </p:cNvGrpSpPr>
            <p:nvPr/>
          </p:nvGrpSpPr>
          <p:grpSpPr bwMode="auto">
            <a:xfrm>
              <a:off x="3088" y="3552"/>
              <a:ext cx="772" cy="390"/>
              <a:chOff x="3088" y="3552"/>
              <a:chExt cx="772" cy="390"/>
            </a:xfrm>
          </p:grpSpPr>
          <p:sp>
            <p:nvSpPr>
              <p:cNvPr id="31870" name="Rectangle 227"/>
              <p:cNvSpPr>
                <a:spLocks noChangeArrowheads="1"/>
              </p:cNvSpPr>
              <p:nvPr/>
            </p:nvSpPr>
            <p:spPr bwMode="auto">
              <a:xfrm>
                <a:off x="3088" y="3552"/>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71" name="Group 228"/>
              <p:cNvGrpSpPr>
                <a:grpSpLocks/>
              </p:cNvGrpSpPr>
              <p:nvPr/>
            </p:nvGrpSpPr>
            <p:grpSpPr bwMode="auto">
              <a:xfrm>
                <a:off x="3088" y="3552"/>
                <a:ext cx="772" cy="378"/>
                <a:chOff x="3088" y="3552"/>
                <a:chExt cx="772" cy="378"/>
              </a:xfrm>
            </p:grpSpPr>
            <p:sp>
              <p:nvSpPr>
                <p:cNvPr id="31872" name="Rectangle 229"/>
                <p:cNvSpPr>
                  <a:spLocks noChangeArrowheads="1"/>
                </p:cNvSpPr>
                <p:nvPr/>
              </p:nvSpPr>
              <p:spPr bwMode="auto">
                <a:xfrm>
                  <a:off x="3094" y="3558"/>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1975</a:t>
                  </a:r>
                  <a:endParaRPr lang="en-US" sz="1400">
                    <a:cs typeface="Times New Roman" panose="02020603050405020304" pitchFamily="18" charset="0"/>
                  </a:endParaRPr>
                </a:p>
                <a:p>
                  <a:pPr algn="ctr"/>
                  <a:endParaRPr lang="en-US" sz="1400"/>
                </a:p>
              </p:txBody>
            </p:sp>
            <p:sp>
              <p:nvSpPr>
                <p:cNvPr id="31873" name="Rectangle 230"/>
                <p:cNvSpPr>
                  <a:spLocks noChangeArrowheads="1"/>
                </p:cNvSpPr>
                <p:nvPr/>
              </p:nvSpPr>
              <p:spPr bwMode="auto">
                <a:xfrm>
                  <a:off x="3088" y="3552"/>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5" name="Group 231"/>
            <p:cNvGrpSpPr>
              <a:grpSpLocks/>
            </p:cNvGrpSpPr>
            <p:nvPr/>
          </p:nvGrpSpPr>
          <p:grpSpPr bwMode="auto">
            <a:xfrm>
              <a:off x="0" y="3936"/>
              <a:ext cx="772" cy="390"/>
              <a:chOff x="0" y="3936"/>
              <a:chExt cx="772" cy="390"/>
            </a:xfrm>
          </p:grpSpPr>
          <p:sp>
            <p:nvSpPr>
              <p:cNvPr id="31866" name="Rectangle 232"/>
              <p:cNvSpPr>
                <a:spLocks noChangeArrowheads="1"/>
              </p:cNvSpPr>
              <p:nvPr/>
            </p:nvSpPr>
            <p:spPr bwMode="auto">
              <a:xfrm>
                <a:off x="0" y="393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67" name="Group 233"/>
              <p:cNvGrpSpPr>
                <a:grpSpLocks/>
              </p:cNvGrpSpPr>
              <p:nvPr/>
            </p:nvGrpSpPr>
            <p:grpSpPr bwMode="auto">
              <a:xfrm>
                <a:off x="0" y="3936"/>
                <a:ext cx="772" cy="378"/>
                <a:chOff x="0" y="3936"/>
                <a:chExt cx="772" cy="378"/>
              </a:xfrm>
            </p:grpSpPr>
            <p:sp>
              <p:nvSpPr>
                <p:cNvPr id="31868" name="Rectangle 234"/>
                <p:cNvSpPr>
                  <a:spLocks noChangeArrowheads="1"/>
                </p:cNvSpPr>
                <p:nvPr/>
              </p:nvSpPr>
              <p:spPr bwMode="auto">
                <a:xfrm>
                  <a:off x="6" y="394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869" name="Rectangle 235"/>
                <p:cNvSpPr>
                  <a:spLocks noChangeArrowheads="1"/>
                </p:cNvSpPr>
                <p:nvPr/>
              </p:nvSpPr>
              <p:spPr bwMode="auto">
                <a:xfrm>
                  <a:off x="0" y="393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6" name="Group 236"/>
            <p:cNvGrpSpPr>
              <a:grpSpLocks/>
            </p:cNvGrpSpPr>
            <p:nvPr/>
          </p:nvGrpSpPr>
          <p:grpSpPr bwMode="auto">
            <a:xfrm>
              <a:off x="772" y="3936"/>
              <a:ext cx="772" cy="390"/>
              <a:chOff x="772" y="3936"/>
              <a:chExt cx="772" cy="390"/>
            </a:xfrm>
          </p:grpSpPr>
          <p:sp>
            <p:nvSpPr>
              <p:cNvPr id="31862" name="Rectangle 237"/>
              <p:cNvSpPr>
                <a:spLocks noChangeArrowheads="1"/>
              </p:cNvSpPr>
              <p:nvPr/>
            </p:nvSpPr>
            <p:spPr bwMode="auto">
              <a:xfrm>
                <a:off x="772" y="393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63" name="Group 238"/>
              <p:cNvGrpSpPr>
                <a:grpSpLocks/>
              </p:cNvGrpSpPr>
              <p:nvPr/>
            </p:nvGrpSpPr>
            <p:grpSpPr bwMode="auto">
              <a:xfrm>
                <a:off x="772" y="3936"/>
                <a:ext cx="772" cy="378"/>
                <a:chOff x="772" y="3936"/>
                <a:chExt cx="772" cy="378"/>
              </a:xfrm>
            </p:grpSpPr>
            <p:sp>
              <p:nvSpPr>
                <p:cNvPr id="31864" name="Rectangle 239"/>
                <p:cNvSpPr>
                  <a:spLocks noChangeArrowheads="1"/>
                </p:cNvSpPr>
                <p:nvPr/>
              </p:nvSpPr>
              <p:spPr bwMode="auto">
                <a:xfrm>
                  <a:off x="778" y="394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Shashan</a:t>
                  </a:r>
                  <a:endParaRPr lang="en-US" sz="1400">
                    <a:cs typeface="Times New Roman" panose="02020603050405020304" pitchFamily="18" charset="0"/>
                  </a:endParaRPr>
                </a:p>
                <a:p>
                  <a:pPr algn="ctr"/>
                  <a:endParaRPr lang="en-US" sz="1400"/>
                </a:p>
              </p:txBody>
            </p:sp>
            <p:sp>
              <p:nvSpPr>
                <p:cNvPr id="31865" name="Rectangle 240"/>
                <p:cNvSpPr>
                  <a:spLocks noChangeArrowheads="1"/>
                </p:cNvSpPr>
                <p:nvPr/>
              </p:nvSpPr>
              <p:spPr bwMode="auto">
                <a:xfrm>
                  <a:off x="772" y="393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7" name="Group 241"/>
            <p:cNvGrpSpPr>
              <a:grpSpLocks/>
            </p:cNvGrpSpPr>
            <p:nvPr/>
          </p:nvGrpSpPr>
          <p:grpSpPr bwMode="auto">
            <a:xfrm>
              <a:off x="1544" y="3936"/>
              <a:ext cx="772" cy="390"/>
              <a:chOff x="1544" y="3936"/>
              <a:chExt cx="772" cy="390"/>
            </a:xfrm>
          </p:grpSpPr>
          <p:sp>
            <p:nvSpPr>
              <p:cNvPr id="31858" name="Rectangle 242"/>
              <p:cNvSpPr>
                <a:spLocks noChangeArrowheads="1"/>
              </p:cNvSpPr>
              <p:nvPr/>
            </p:nvSpPr>
            <p:spPr bwMode="auto">
              <a:xfrm>
                <a:off x="1544" y="393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59" name="Group 243"/>
              <p:cNvGrpSpPr>
                <a:grpSpLocks/>
              </p:cNvGrpSpPr>
              <p:nvPr/>
            </p:nvGrpSpPr>
            <p:grpSpPr bwMode="auto">
              <a:xfrm>
                <a:off x="1544" y="3936"/>
                <a:ext cx="772" cy="378"/>
                <a:chOff x="1544" y="3936"/>
                <a:chExt cx="772" cy="378"/>
              </a:xfrm>
            </p:grpSpPr>
            <p:sp>
              <p:nvSpPr>
                <p:cNvPr id="31860" name="Rectangle 244"/>
                <p:cNvSpPr>
                  <a:spLocks noChangeArrowheads="1"/>
                </p:cNvSpPr>
                <p:nvPr/>
              </p:nvSpPr>
              <p:spPr bwMode="auto">
                <a:xfrm>
                  <a:off x="1550" y="394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5.1</a:t>
                  </a:r>
                  <a:endParaRPr lang="en-US" sz="1400">
                    <a:cs typeface="Times New Roman" panose="02020603050405020304" pitchFamily="18" charset="0"/>
                  </a:endParaRPr>
                </a:p>
                <a:p>
                  <a:pPr algn="ctr"/>
                  <a:endParaRPr lang="en-US" sz="1400"/>
                </a:p>
              </p:txBody>
            </p:sp>
            <p:sp>
              <p:nvSpPr>
                <p:cNvPr id="31861" name="Rectangle 245"/>
                <p:cNvSpPr>
                  <a:spLocks noChangeArrowheads="1"/>
                </p:cNvSpPr>
                <p:nvPr/>
              </p:nvSpPr>
              <p:spPr bwMode="auto">
                <a:xfrm>
                  <a:off x="1544" y="393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8" name="Group 246"/>
            <p:cNvGrpSpPr>
              <a:grpSpLocks/>
            </p:cNvGrpSpPr>
            <p:nvPr/>
          </p:nvGrpSpPr>
          <p:grpSpPr bwMode="auto">
            <a:xfrm>
              <a:off x="2316" y="3936"/>
              <a:ext cx="772" cy="390"/>
              <a:chOff x="2316" y="3936"/>
              <a:chExt cx="772" cy="390"/>
            </a:xfrm>
          </p:grpSpPr>
          <p:sp>
            <p:nvSpPr>
              <p:cNvPr id="31854" name="Rectangle 247"/>
              <p:cNvSpPr>
                <a:spLocks noChangeArrowheads="1"/>
              </p:cNvSpPr>
              <p:nvPr/>
            </p:nvSpPr>
            <p:spPr bwMode="auto">
              <a:xfrm>
                <a:off x="2316" y="393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55" name="Group 248"/>
              <p:cNvGrpSpPr>
                <a:grpSpLocks/>
              </p:cNvGrpSpPr>
              <p:nvPr/>
            </p:nvGrpSpPr>
            <p:grpSpPr bwMode="auto">
              <a:xfrm>
                <a:off x="2316" y="3936"/>
                <a:ext cx="772" cy="378"/>
                <a:chOff x="2316" y="3936"/>
                <a:chExt cx="772" cy="378"/>
              </a:xfrm>
            </p:grpSpPr>
            <p:sp>
              <p:nvSpPr>
                <p:cNvPr id="31856" name="Rectangle 249"/>
                <p:cNvSpPr>
                  <a:spLocks noChangeArrowheads="1"/>
                </p:cNvSpPr>
                <p:nvPr/>
              </p:nvSpPr>
              <p:spPr bwMode="auto">
                <a:xfrm>
                  <a:off x="2322" y="394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0.04</a:t>
                  </a:r>
                  <a:endParaRPr lang="en-US" sz="1400">
                    <a:cs typeface="Times New Roman" panose="02020603050405020304" pitchFamily="18" charset="0"/>
                  </a:endParaRPr>
                </a:p>
                <a:p>
                  <a:pPr algn="ctr"/>
                  <a:endParaRPr lang="en-US" sz="1400"/>
                </a:p>
              </p:txBody>
            </p:sp>
            <p:sp>
              <p:nvSpPr>
                <p:cNvPr id="31857" name="Rectangle 250"/>
                <p:cNvSpPr>
                  <a:spLocks noChangeArrowheads="1"/>
                </p:cNvSpPr>
                <p:nvPr/>
              </p:nvSpPr>
              <p:spPr bwMode="auto">
                <a:xfrm>
                  <a:off x="2316" y="393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799" name="Group 251"/>
            <p:cNvGrpSpPr>
              <a:grpSpLocks/>
            </p:cNvGrpSpPr>
            <p:nvPr/>
          </p:nvGrpSpPr>
          <p:grpSpPr bwMode="auto">
            <a:xfrm>
              <a:off x="3088" y="3936"/>
              <a:ext cx="772" cy="390"/>
              <a:chOff x="3088" y="3936"/>
              <a:chExt cx="772" cy="390"/>
            </a:xfrm>
          </p:grpSpPr>
          <p:sp>
            <p:nvSpPr>
              <p:cNvPr id="31850" name="Rectangle 252"/>
              <p:cNvSpPr>
                <a:spLocks noChangeArrowheads="1"/>
              </p:cNvSpPr>
              <p:nvPr/>
            </p:nvSpPr>
            <p:spPr bwMode="auto">
              <a:xfrm>
                <a:off x="3088" y="3936"/>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51" name="Group 253"/>
              <p:cNvGrpSpPr>
                <a:grpSpLocks/>
              </p:cNvGrpSpPr>
              <p:nvPr/>
            </p:nvGrpSpPr>
            <p:grpSpPr bwMode="auto">
              <a:xfrm>
                <a:off x="3088" y="3936"/>
                <a:ext cx="772" cy="378"/>
                <a:chOff x="3088" y="3936"/>
                <a:chExt cx="772" cy="378"/>
              </a:xfrm>
            </p:grpSpPr>
            <p:sp>
              <p:nvSpPr>
                <p:cNvPr id="31852" name="Rectangle 254"/>
                <p:cNvSpPr>
                  <a:spLocks noChangeArrowheads="1"/>
                </p:cNvSpPr>
                <p:nvPr/>
              </p:nvSpPr>
              <p:spPr bwMode="auto">
                <a:xfrm>
                  <a:off x="3094" y="3942"/>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1961</a:t>
                  </a:r>
                  <a:endParaRPr lang="en-US" sz="1400">
                    <a:cs typeface="Times New Roman" panose="02020603050405020304" pitchFamily="18" charset="0"/>
                  </a:endParaRPr>
                </a:p>
                <a:p>
                  <a:pPr algn="ctr"/>
                  <a:endParaRPr lang="en-US" sz="1400"/>
                </a:p>
              </p:txBody>
            </p:sp>
            <p:sp>
              <p:nvSpPr>
                <p:cNvPr id="31853" name="Rectangle 255"/>
                <p:cNvSpPr>
                  <a:spLocks noChangeArrowheads="1"/>
                </p:cNvSpPr>
                <p:nvPr/>
              </p:nvSpPr>
              <p:spPr bwMode="auto">
                <a:xfrm>
                  <a:off x="3088" y="3936"/>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0" name="Group 256"/>
            <p:cNvGrpSpPr>
              <a:grpSpLocks/>
            </p:cNvGrpSpPr>
            <p:nvPr/>
          </p:nvGrpSpPr>
          <p:grpSpPr bwMode="auto">
            <a:xfrm>
              <a:off x="0" y="4320"/>
              <a:ext cx="772" cy="390"/>
              <a:chOff x="0" y="4320"/>
              <a:chExt cx="772" cy="390"/>
            </a:xfrm>
          </p:grpSpPr>
          <p:sp>
            <p:nvSpPr>
              <p:cNvPr id="31846" name="Rectangle 257"/>
              <p:cNvSpPr>
                <a:spLocks noChangeArrowheads="1"/>
              </p:cNvSpPr>
              <p:nvPr/>
            </p:nvSpPr>
            <p:spPr bwMode="auto">
              <a:xfrm>
                <a:off x="0" y="432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47" name="Group 258"/>
              <p:cNvGrpSpPr>
                <a:grpSpLocks/>
              </p:cNvGrpSpPr>
              <p:nvPr/>
            </p:nvGrpSpPr>
            <p:grpSpPr bwMode="auto">
              <a:xfrm>
                <a:off x="0" y="4320"/>
                <a:ext cx="772" cy="378"/>
                <a:chOff x="0" y="4320"/>
                <a:chExt cx="772" cy="378"/>
              </a:xfrm>
            </p:grpSpPr>
            <p:sp>
              <p:nvSpPr>
                <p:cNvPr id="31848" name="Rectangle 259"/>
                <p:cNvSpPr>
                  <a:spLocks noChangeArrowheads="1"/>
                </p:cNvSpPr>
                <p:nvPr/>
              </p:nvSpPr>
              <p:spPr bwMode="auto">
                <a:xfrm>
                  <a:off x="6" y="432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849" name="Rectangle 260"/>
                <p:cNvSpPr>
                  <a:spLocks noChangeArrowheads="1"/>
                </p:cNvSpPr>
                <p:nvPr/>
              </p:nvSpPr>
              <p:spPr bwMode="auto">
                <a:xfrm>
                  <a:off x="0" y="432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1" name="Group 261"/>
            <p:cNvGrpSpPr>
              <a:grpSpLocks/>
            </p:cNvGrpSpPr>
            <p:nvPr/>
          </p:nvGrpSpPr>
          <p:grpSpPr bwMode="auto">
            <a:xfrm>
              <a:off x="772" y="4320"/>
              <a:ext cx="772" cy="390"/>
              <a:chOff x="772" y="4320"/>
              <a:chExt cx="772" cy="390"/>
            </a:xfrm>
          </p:grpSpPr>
          <p:sp>
            <p:nvSpPr>
              <p:cNvPr id="31842" name="Rectangle 262"/>
              <p:cNvSpPr>
                <a:spLocks noChangeArrowheads="1"/>
              </p:cNvSpPr>
              <p:nvPr/>
            </p:nvSpPr>
            <p:spPr bwMode="auto">
              <a:xfrm>
                <a:off x="772" y="432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43" name="Group 263"/>
              <p:cNvGrpSpPr>
                <a:grpSpLocks/>
              </p:cNvGrpSpPr>
              <p:nvPr/>
            </p:nvGrpSpPr>
            <p:grpSpPr bwMode="auto">
              <a:xfrm>
                <a:off x="772" y="4320"/>
                <a:ext cx="772" cy="378"/>
                <a:chOff x="772" y="4320"/>
                <a:chExt cx="772" cy="378"/>
              </a:xfrm>
            </p:grpSpPr>
            <p:sp>
              <p:nvSpPr>
                <p:cNvPr id="31844" name="Rectangle 264"/>
                <p:cNvSpPr>
                  <a:spLocks noChangeArrowheads="1"/>
                </p:cNvSpPr>
                <p:nvPr/>
              </p:nvSpPr>
              <p:spPr bwMode="auto">
                <a:xfrm>
                  <a:off x="778" y="432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Liuhe</a:t>
                  </a:r>
                  <a:endParaRPr lang="en-US" sz="1400">
                    <a:cs typeface="Times New Roman" panose="02020603050405020304" pitchFamily="18" charset="0"/>
                  </a:endParaRPr>
                </a:p>
                <a:p>
                  <a:pPr algn="ctr"/>
                  <a:endParaRPr lang="en-US" sz="1400"/>
                </a:p>
              </p:txBody>
            </p:sp>
            <p:sp>
              <p:nvSpPr>
                <p:cNvPr id="31845" name="Rectangle 265"/>
                <p:cNvSpPr>
                  <a:spLocks noChangeArrowheads="1"/>
                </p:cNvSpPr>
                <p:nvPr/>
              </p:nvSpPr>
              <p:spPr bwMode="auto">
                <a:xfrm>
                  <a:off x="772" y="432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2" name="Group 266"/>
            <p:cNvGrpSpPr>
              <a:grpSpLocks/>
            </p:cNvGrpSpPr>
            <p:nvPr/>
          </p:nvGrpSpPr>
          <p:grpSpPr bwMode="auto">
            <a:xfrm>
              <a:off x="1544" y="4320"/>
              <a:ext cx="772" cy="390"/>
              <a:chOff x="1544" y="4320"/>
              <a:chExt cx="772" cy="390"/>
            </a:xfrm>
          </p:grpSpPr>
          <p:sp>
            <p:nvSpPr>
              <p:cNvPr id="31838" name="Rectangle 267"/>
              <p:cNvSpPr>
                <a:spLocks noChangeArrowheads="1"/>
              </p:cNvSpPr>
              <p:nvPr/>
            </p:nvSpPr>
            <p:spPr bwMode="auto">
              <a:xfrm>
                <a:off x="1544" y="432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39" name="Group 268"/>
              <p:cNvGrpSpPr>
                <a:grpSpLocks/>
              </p:cNvGrpSpPr>
              <p:nvPr/>
            </p:nvGrpSpPr>
            <p:grpSpPr bwMode="auto">
              <a:xfrm>
                <a:off x="1544" y="4320"/>
                <a:ext cx="772" cy="378"/>
                <a:chOff x="1544" y="4320"/>
                <a:chExt cx="772" cy="378"/>
              </a:xfrm>
            </p:grpSpPr>
            <p:sp>
              <p:nvSpPr>
                <p:cNvPr id="31840" name="Rectangle 269"/>
                <p:cNvSpPr>
                  <a:spLocks noChangeArrowheads="1"/>
                </p:cNvSpPr>
                <p:nvPr/>
              </p:nvSpPr>
              <p:spPr bwMode="auto">
                <a:xfrm>
                  <a:off x="1550" y="432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2.1</a:t>
                  </a:r>
                  <a:endParaRPr lang="en-US" sz="1400">
                    <a:cs typeface="Times New Roman" panose="02020603050405020304" pitchFamily="18" charset="0"/>
                  </a:endParaRPr>
                </a:p>
                <a:p>
                  <a:pPr algn="ctr"/>
                  <a:endParaRPr lang="en-US" sz="1400"/>
                </a:p>
              </p:txBody>
            </p:sp>
            <p:sp>
              <p:nvSpPr>
                <p:cNvPr id="31841" name="Rectangle 270"/>
                <p:cNvSpPr>
                  <a:spLocks noChangeArrowheads="1"/>
                </p:cNvSpPr>
                <p:nvPr/>
              </p:nvSpPr>
              <p:spPr bwMode="auto">
                <a:xfrm>
                  <a:off x="1544" y="432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3" name="Group 271"/>
            <p:cNvGrpSpPr>
              <a:grpSpLocks/>
            </p:cNvGrpSpPr>
            <p:nvPr/>
          </p:nvGrpSpPr>
          <p:grpSpPr bwMode="auto">
            <a:xfrm>
              <a:off x="2316" y="4320"/>
              <a:ext cx="772" cy="390"/>
              <a:chOff x="2316" y="4320"/>
              <a:chExt cx="772" cy="390"/>
            </a:xfrm>
          </p:grpSpPr>
          <p:sp>
            <p:nvSpPr>
              <p:cNvPr id="31834" name="Rectangle 272"/>
              <p:cNvSpPr>
                <a:spLocks noChangeArrowheads="1"/>
              </p:cNvSpPr>
              <p:nvPr/>
            </p:nvSpPr>
            <p:spPr bwMode="auto">
              <a:xfrm>
                <a:off x="2316" y="432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35" name="Group 273"/>
              <p:cNvGrpSpPr>
                <a:grpSpLocks/>
              </p:cNvGrpSpPr>
              <p:nvPr/>
            </p:nvGrpSpPr>
            <p:grpSpPr bwMode="auto">
              <a:xfrm>
                <a:off x="2316" y="4320"/>
                <a:ext cx="772" cy="378"/>
                <a:chOff x="2316" y="4320"/>
                <a:chExt cx="772" cy="378"/>
              </a:xfrm>
            </p:grpSpPr>
            <p:sp>
              <p:nvSpPr>
                <p:cNvPr id="31836" name="Rectangle 274"/>
                <p:cNvSpPr>
                  <a:spLocks noChangeArrowheads="1"/>
                </p:cNvSpPr>
                <p:nvPr/>
              </p:nvSpPr>
              <p:spPr bwMode="auto">
                <a:xfrm>
                  <a:off x="2322" y="432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0.15</a:t>
                  </a:r>
                  <a:endParaRPr lang="en-US" sz="1400">
                    <a:cs typeface="Times New Roman" panose="02020603050405020304" pitchFamily="18" charset="0"/>
                  </a:endParaRPr>
                </a:p>
                <a:p>
                  <a:pPr algn="ctr"/>
                  <a:endParaRPr lang="en-US" sz="1400"/>
                </a:p>
              </p:txBody>
            </p:sp>
            <p:sp>
              <p:nvSpPr>
                <p:cNvPr id="31837" name="Rectangle 275"/>
                <p:cNvSpPr>
                  <a:spLocks noChangeArrowheads="1"/>
                </p:cNvSpPr>
                <p:nvPr/>
              </p:nvSpPr>
              <p:spPr bwMode="auto">
                <a:xfrm>
                  <a:off x="2316" y="432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4" name="Group 276"/>
            <p:cNvGrpSpPr>
              <a:grpSpLocks/>
            </p:cNvGrpSpPr>
            <p:nvPr/>
          </p:nvGrpSpPr>
          <p:grpSpPr bwMode="auto">
            <a:xfrm>
              <a:off x="3088" y="4320"/>
              <a:ext cx="772" cy="390"/>
              <a:chOff x="3088" y="4320"/>
              <a:chExt cx="772" cy="390"/>
            </a:xfrm>
          </p:grpSpPr>
          <p:sp>
            <p:nvSpPr>
              <p:cNvPr id="31830" name="Rectangle 277"/>
              <p:cNvSpPr>
                <a:spLocks noChangeArrowheads="1"/>
              </p:cNvSpPr>
              <p:nvPr/>
            </p:nvSpPr>
            <p:spPr bwMode="auto">
              <a:xfrm>
                <a:off x="3088" y="4320"/>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31" name="Group 278"/>
              <p:cNvGrpSpPr>
                <a:grpSpLocks/>
              </p:cNvGrpSpPr>
              <p:nvPr/>
            </p:nvGrpSpPr>
            <p:grpSpPr bwMode="auto">
              <a:xfrm>
                <a:off x="3088" y="4320"/>
                <a:ext cx="772" cy="378"/>
                <a:chOff x="3088" y="4320"/>
                <a:chExt cx="772" cy="378"/>
              </a:xfrm>
            </p:grpSpPr>
            <p:sp>
              <p:nvSpPr>
                <p:cNvPr id="31832" name="Rectangle 279"/>
                <p:cNvSpPr>
                  <a:spLocks noChangeArrowheads="1"/>
                </p:cNvSpPr>
                <p:nvPr/>
              </p:nvSpPr>
              <p:spPr bwMode="auto">
                <a:xfrm>
                  <a:off x="3094" y="4326"/>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1976</a:t>
                  </a:r>
                  <a:endParaRPr lang="en-US" sz="1400">
                    <a:cs typeface="Times New Roman" panose="02020603050405020304" pitchFamily="18" charset="0"/>
                  </a:endParaRPr>
                </a:p>
                <a:p>
                  <a:pPr algn="ctr"/>
                  <a:endParaRPr lang="en-US" sz="1400"/>
                </a:p>
              </p:txBody>
            </p:sp>
            <p:sp>
              <p:nvSpPr>
                <p:cNvPr id="31833" name="Rectangle 280"/>
                <p:cNvSpPr>
                  <a:spLocks noChangeArrowheads="1"/>
                </p:cNvSpPr>
                <p:nvPr/>
              </p:nvSpPr>
              <p:spPr bwMode="auto">
                <a:xfrm>
                  <a:off x="3088" y="4320"/>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5" name="Group 281"/>
            <p:cNvGrpSpPr>
              <a:grpSpLocks/>
            </p:cNvGrpSpPr>
            <p:nvPr/>
          </p:nvGrpSpPr>
          <p:grpSpPr bwMode="auto">
            <a:xfrm>
              <a:off x="0" y="4704"/>
              <a:ext cx="772" cy="390"/>
              <a:chOff x="0" y="4704"/>
              <a:chExt cx="772" cy="390"/>
            </a:xfrm>
          </p:grpSpPr>
          <p:sp>
            <p:nvSpPr>
              <p:cNvPr id="31826" name="Rectangle 282"/>
              <p:cNvSpPr>
                <a:spLocks noChangeArrowheads="1"/>
              </p:cNvSpPr>
              <p:nvPr/>
            </p:nvSpPr>
            <p:spPr bwMode="auto">
              <a:xfrm>
                <a:off x="0" y="470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27" name="Group 283"/>
              <p:cNvGrpSpPr>
                <a:grpSpLocks/>
              </p:cNvGrpSpPr>
              <p:nvPr/>
            </p:nvGrpSpPr>
            <p:grpSpPr bwMode="auto">
              <a:xfrm>
                <a:off x="0" y="4704"/>
                <a:ext cx="772" cy="378"/>
                <a:chOff x="0" y="4704"/>
                <a:chExt cx="772" cy="378"/>
              </a:xfrm>
            </p:grpSpPr>
            <p:sp>
              <p:nvSpPr>
                <p:cNvPr id="31828" name="Rectangle 284"/>
                <p:cNvSpPr>
                  <a:spLocks noChangeArrowheads="1"/>
                </p:cNvSpPr>
                <p:nvPr/>
              </p:nvSpPr>
              <p:spPr bwMode="auto">
                <a:xfrm>
                  <a:off x="6" y="471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China</a:t>
                  </a:r>
                  <a:endParaRPr lang="en-US" sz="1400">
                    <a:cs typeface="Times New Roman" panose="02020603050405020304" pitchFamily="18" charset="0"/>
                  </a:endParaRPr>
                </a:p>
                <a:p>
                  <a:pPr algn="ctr"/>
                  <a:endParaRPr lang="en-US" sz="1400"/>
                </a:p>
              </p:txBody>
            </p:sp>
            <p:sp>
              <p:nvSpPr>
                <p:cNvPr id="31829" name="Rectangle 285"/>
                <p:cNvSpPr>
                  <a:spLocks noChangeArrowheads="1"/>
                </p:cNvSpPr>
                <p:nvPr/>
              </p:nvSpPr>
              <p:spPr bwMode="auto">
                <a:xfrm>
                  <a:off x="0" y="470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6" name="Group 286"/>
            <p:cNvGrpSpPr>
              <a:grpSpLocks/>
            </p:cNvGrpSpPr>
            <p:nvPr/>
          </p:nvGrpSpPr>
          <p:grpSpPr bwMode="auto">
            <a:xfrm>
              <a:off x="772" y="4704"/>
              <a:ext cx="772" cy="390"/>
              <a:chOff x="772" y="4704"/>
              <a:chExt cx="772" cy="390"/>
            </a:xfrm>
          </p:grpSpPr>
          <p:sp>
            <p:nvSpPr>
              <p:cNvPr id="31822" name="Rectangle 287"/>
              <p:cNvSpPr>
                <a:spLocks noChangeArrowheads="1"/>
              </p:cNvSpPr>
              <p:nvPr/>
            </p:nvSpPr>
            <p:spPr bwMode="auto">
              <a:xfrm>
                <a:off x="772" y="470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23" name="Group 288"/>
              <p:cNvGrpSpPr>
                <a:grpSpLocks/>
              </p:cNvGrpSpPr>
              <p:nvPr/>
            </p:nvGrpSpPr>
            <p:grpSpPr bwMode="auto">
              <a:xfrm>
                <a:off x="772" y="4704"/>
                <a:ext cx="772" cy="378"/>
                <a:chOff x="772" y="4704"/>
                <a:chExt cx="772" cy="378"/>
              </a:xfrm>
            </p:grpSpPr>
            <p:sp>
              <p:nvSpPr>
                <p:cNvPr id="31824" name="Rectangle 289"/>
                <p:cNvSpPr>
                  <a:spLocks noChangeArrowheads="1"/>
                </p:cNvSpPr>
                <p:nvPr/>
              </p:nvSpPr>
              <p:spPr bwMode="auto">
                <a:xfrm>
                  <a:off x="778" y="471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Guozishan</a:t>
                  </a:r>
                  <a:endParaRPr lang="en-US" sz="1400">
                    <a:cs typeface="Times New Roman" panose="02020603050405020304" pitchFamily="18" charset="0"/>
                  </a:endParaRPr>
                </a:p>
                <a:p>
                  <a:pPr algn="ctr"/>
                  <a:endParaRPr lang="en-US" sz="1400"/>
                </a:p>
              </p:txBody>
            </p:sp>
            <p:sp>
              <p:nvSpPr>
                <p:cNvPr id="31825" name="Rectangle 290"/>
                <p:cNvSpPr>
                  <a:spLocks noChangeArrowheads="1"/>
                </p:cNvSpPr>
                <p:nvPr/>
              </p:nvSpPr>
              <p:spPr bwMode="auto">
                <a:xfrm>
                  <a:off x="772" y="470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7" name="Group 291"/>
            <p:cNvGrpSpPr>
              <a:grpSpLocks/>
            </p:cNvGrpSpPr>
            <p:nvPr/>
          </p:nvGrpSpPr>
          <p:grpSpPr bwMode="auto">
            <a:xfrm>
              <a:off x="1544" y="4704"/>
              <a:ext cx="772" cy="390"/>
              <a:chOff x="1544" y="4704"/>
              <a:chExt cx="772" cy="390"/>
            </a:xfrm>
          </p:grpSpPr>
          <p:sp>
            <p:nvSpPr>
              <p:cNvPr id="31818" name="Rectangle 292"/>
              <p:cNvSpPr>
                <a:spLocks noChangeArrowheads="1"/>
              </p:cNvSpPr>
              <p:nvPr/>
            </p:nvSpPr>
            <p:spPr bwMode="auto">
              <a:xfrm>
                <a:off x="1544" y="470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19" name="Group 293"/>
              <p:cNvGrpSpPr>
                <a:grpSpLocks/>
              </p:cNvGrpSpPr>
              <p:nvPr/>
            </p:nvGrpSpPr>
            <p:grpSpPr bwMode="auto">
              <a:xfrm>
                <a:off x="1544" y="4704"/>
                <a:ext cx="772" cy="378"/>
                <a:chOff x="1544" y="4704"/>
                <a:chExt cx="772" cy="378"/>
              </a:xfrm>
            </p:grpSpPr>
            <p:sp>
              <p:nvSpPr>
                <p:cNvPr id="31820" name="Rectangle 294"/>
                <p:cNvSpPr>
                  <a:spLocks noChangeArrowheads="1"/>
                </p:cNvSpPr>
                <p:nvPr/>
              </p:nvSpPr>
              <p:spPr bwMode="auto">
                <a:xfrm>
                  <a:off x="1550" y="471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2.5</a:t>
                  </a:r>
                  <a:endParaRPr lang="en-US" sz="1400">
                    <a:cs typeface="Times New Roman" panose="02020603050405020304" pitchFamily="18" charset="0"/>
                  </a:endParaRPr>
                </a:p>
                <a:p>
                  <a:pPr algn="ctr"/>
                  <a:endParaRPr lang="en-US" sz="1400"/>
                </a:p>
              </p:txBody>
            </p:sp>
            <p:sp>
              <p:nvSpPr>
                <p:cNvPr id="31821" name="Rectangle 295"/>
                <p:cNvSpPr>
                  <a:spLocks noChangeArrowheads="1"/>
                </p:cNvSpPr>
                <p:nvPr/>
              </p:nvSpPr>
              <p:spPr bwMode="auto">
                <a:xfrm>
                  <a:off x="1544" y="470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8" name="Group 296"/>
            <p:cNvGrpSpPr>
              <a:grpSpLocks/>
            </p:cNvGrpSpPr>
            <p:nvPr/>
          </p:nvGrpSpPr>
          <p:grpSpPr bwMode="auto">
            <a:xfrm>
              <a:off x="2316" y="4704"/>
              <a:ext cx="772" cy="390"/>
              <a:chOff x="2316" y="4704"/>
              <a:chExt cx="772" cy="390"/>
            </a:xfrm>
          </p:grpSpPr>
          <p:sp>
            <p:nvSpPr>
              <p:cNvPr id="31814" name="Rectangle 297"/>
              <p:cNvSpPr>
                <a:spLocks noChangeArrowheads="1"/>
              </p:cNvSpPr>
              <p:nvPr/>
            </p:nvSpPr>
            <p:spPr bwMode="auto">
              <a:xfrm>
                <a:off x="2316" y="470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15" name="Group 298"/>
              <p:cNvGrpSpPr>
                <a:grpSpLocks/>
              </p:cNvGrpSpPr>
              <p:nvPr/>
            </p:nvGrpSpPr>
            <p:grpSpPr bwMode="auto">
              <a:xfrm>
                <a:off x="2316" y="4704"/>
                <a:ext cx="772" cy="378"/>
                <a:chOff x="2316" y="4704"/>
                <a:chExt cx="772" cy="378"/>
              </a:xfrm>
            </p:grpSpPr>
            <p:sp>
              <p:nvSpPr>
                <p:cNvPr id="31816" name="Rectangle 299"/>
                <p:cNvSpPr>
                  <a:spLocks noChangeArrowheads="1"/>
                </p:cNvSpPr>
                <p:nvPr/>
              </p:nvSpPr>
              <p:spPr bwMode="auto">
                <a:xfrm>
                  <a:off x="2322" y="471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0.04</a:t>
                  </a:r>
                  <a:endParaRPr lang="en-US" sz="1400">
                    <a:cs typeface="Times New Roman" panose="02020603050405020304" pitchFamily="18" charset="0"/>
                  </a:endParaRPr>
                </a:p>
                <a:p>
                  <a:pPr algn="ctr"/>
                  <a:endParaRPr lang="en-US" sz="1400"/>
                </a:p>
              </p:txBody>
            </p:sp>
            <p:sp>
              <p:nvSpPr>
                <p:cNvPr id="31817" name="Rectangle 300"/>
                <p:cNvSpPr>
                  <a:spLocks noChangeArrowheads="1"/>
                </p:cNvSpPr>
                <p:nvPr/>
              </p:nvSpPr>
              <p:spPr bwMode="auto">
                <a:xfrm>
                  <a:off x="2316" y="470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1809" name="Group 301"/>
            <p:cNvGrpSpPr>
              <a:grpSpLocks/>
            </p:cNvGrpSpPr>
            <p:nvPr/>
          </p:nvGrpSpPr>
          <p:grpSpPr bwMode="auto">
            <a:xfrm>
              <a:off x="3088" y="4704"/>
              <a:ext cx="772" cy="390"/>
              <a:chOff x="3088" y="4704"/>
              <a:chExt cx="772" cy="390"/>
            </a:xfrm>
          </p:grpSpPr>
          <p:sp>
            <p:nvSpPr>
              <p:cNvPr id="31810" name="Rectangle 302"/>
              <p:cNvSpPr>
                <a:spLocks noChangeArrowheads="1"/>
              </p:cNvSpPr>
              <p:nvPr/>
            </p:nvSpPr>
            <p:spPr bwMode="auto">
              <a:xfrm>
                <a:off x="3088" y="4704"/>
                <a:ext cx="772" cy="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1811" name="Group 303"/>
              <p:cNvGrpSpPr>
                <a:grpSpLocks/>
              </p:cNvGrpSpPr>
              <p:nvPr/>
            </p:nvGrpSpPr>
            <p:grpSpPr bwMode="auto">
              <a:xfrm>
                <a:off x="3088" y="4704"/>
                <a:ext cx="772" cy="378"/>
                <a:chOff x="3088" y="4704"/>
                <a:chExt cx="772" cy="378"/>
              </a:xfrm>
            </p:grpSpPr>
            <p:sp>
              <p:nvSpPr>
                <p:cNvPr id="31812" name="Rectangle 304"/>
                <p:cNvSpPr>
                  <a:spLocks noChangeArrowheads="1"/>
                </p:cNvSpPr>
                <p:nvPr/>
              </p:nvSpPr>
              <p:spPr bwMode="auto">
                <a:xfrm>
                  <a:off x="3094" y="4710"/>
                  <a:ext cx="760" cy="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400">
                      <a:solidFill>
                        <a:srgbClr val="000000"/>
                      </a:solidFill>
                      <a:cs typeface="Times New Roman" panose="02020603050405020304" pitchFamily="18" charset="0"/>
                    </a:rPr>
                    <a:t>1977</a:t>
                  </a:r>
                  <a:endParaRPr lang="en-US" sz="1400">
                    <a:cs typeface="Times New Roman" panose="02020603050405020304" pitchFamily="18" charset="0"/>
                  </a:endParaRPr>
                </a:p>
                <a:p>
                  <a:pPr algn="ctr"/>
                  <a:endParaRPr lang="en-US" sz="1400"/>
                </a:p>
              </p:txBody>
            </p:sp>
            <p:sp>
              <p:nvSpPr>
                <p:cNvPr id="31813" name="Rectangle 305"/>
                <p:cNvSpPr>
                  <a:spLocks noChangeArrowheads="1"/>
                </p:cNvSpPr>
                <p:nvPr/>
              </p:nvSpPr>
              <p:spPr bwMode="auto">
                <a:xfrm>
                  <a:off x="3088" y="4704"/>
                  <a:ext cx="772" cy="37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sp>
        <p:nvSpPr>
          <p:cNvPr id="31748" name="Rectangle 306"/>
          <p:cNvSpPr>
            <a:spLocks noGrp="1" noChangeArrowheads="1"/>
          </p:cNvSpPr>
          <p:nvPr>
            <p:ph type="title" idx="4294967295"/>
          </p:nvPr>
        </p:nvSpPr>
        <p:spPr/>
        <p:txBody>
          <a:bodyPr/>
          <a:lstStyle/>
          <a:p>
            <a:pPr algn="ctr" eaLnBrk="1" hangingPunct="1"/>
            <a:r>
              <a:rPr lang="en-US" smtClean="0"/>
              <a:t>List of World Main Tidal Power Stations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071007-2634-410D-BCAE-E1BB84E533EF}" type="slidenum">
              <a:rPr lang="en-US" sz="1000">
                <a:solidFill>
                  <a:srgbClr val="FFFF00"/>
                </a:solidFill>
              </a:rPr>
              <a:pPr eaLnBrk="1" hangingPunct="1"/>
              <a:t>29</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32771" name="Rectangle 2"/>
          <p:cNvSpPr>
            <a:spLocks noGrp="1" noChangeArrowheads="1"/>
          </p:cNvSpPr>
          <p:nvPr>
            <p:ph type="title"/>
          </p:nvPr>
        </p:nvSpPr>
        <p:spPr/>
        <p:txBody>
          <a:bodyPr/>
          <a:lstStyle/>
          <a:p>
            <a:pPr eaLnBrk="1" hangingPunct="1"/>
            <a:r>
              <a:rPr lang="en-US" smtClean="0"/>
              <a:t>Tidal Power</a:t>
            </a:r>
          </a:p>
        </p:txBody>
      </p:sp>
      <p:sp>
        <p:nvSpPr>
          <p:cNvPr id="32772" name="Rectangle 3"/>
          <p:cNvSpPr>
            <a:spLocks noGrp="1" noChangeArrowheads="1"/>
          </p:cNvSpPr>
          <p:nvPr>
            <p:ph type="body" idx="1"/>
          </p:nvPr>
        </p:nvSpPr>
        <p:spPr/>
        <p:txBody>
          <a:bodyPr/>
          <a:lstStyle/>
          <a:p>
            <a:pPr eaLnBrk="1" hangingPunct="1"/>
            <a:r>
              <a:rPr lang="en-US" smtClean="0"/>
              <a:t>La Rance, France - world's first tidal power plant</a:t>
            </a:r>
          </a:p>
          <a:p>
            <a:pPr lvl="1" eaLnBrk="1" hangingPunct="1"/>
            <a:r>
              <a:rPr lang="en-US" smtClean="0"/>
              <a:t>Average tidal range 27 feet</a:t>
            </a:r>
          </a:p>
          <a:p>
            <a:pPr lvl="1" eaLnBrk="1" hangingPunct="1"/>
            <a:r>
              <a:rPr lang="en-US" smtClean="0"/>
              <a:t>Dam encloses 8.5 sq. miles</a:t>
            </a:r>
          </a:p>
          <a:p>
            <a:pPr lvl="1" eaLnBrk="1" hangingPunct="1"/>
            <a:r>
              <a:rPr lang="en-US" smtClean="0"/>
              <a:t>Capacity is 320,000 KW</a:t>
            </a:r>
          </a:p>
        </p:txBody>
      </p:sp>
      <p:pic>
        <p:nvPicPr>
          <p:cNvPr id="32773" name="Picture 4" descr="barr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4545013"/>
            <a:ext cx="5662613"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167C3B-B895-4EAC-A507-EDFA91C010AD}" type="slidenum">
              <a:rPr lang="en-US" sz="1000">
                <a:solidFill>
                  <a:srgbClr val="FFFF00"/>
                </a:solidFill>
              </a:rPr>
              <a:pPr eaLnBrk="1" hangingPunct="1"/>
              <a:t>3</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5123" name="Rectangle 2"/>
          <p:cNvSpPr>
            <a:spLocks noGrp="1" noChangeArrowheads="1"/>
          </p:cNvSpPr>
          <p:nvPr>
            <p:ph type="title"/>
          </p:nvPr>
        </p:nvSpPr>
        <p:spPr/>
        <p:txBody>
          <a:bodyPr/>
          <a:lstStyle/>
          <a:p>
            <a:pPr eaLnBrk="1" hangingPunct="1"/>
            <a:r>
              <a:rPr lang="en-US" dirty="0" smtClean="0"/>
              <a:t>Moon Tide</a:t>
            </a:r>
          </a:p>
        </p:txBody>
      </p:sp>
      <p:sp>
        <p:nvSpPr>
          <p:cNvPr id="5124" name="Rectangle 3"/>
          <p:cNvSpPr>
            <a:spLocks noGrp="1" noChangeArrowheads="1"/>
          </p:cNvSpPr>
          <p:nvPr>
            <p:ph type="body" idx="1"/>
          </p:nvPr>
        </p:nvSpPr>
        <p:spPr>
          <a:xfrm>
            <a:off x="685800" y="1676400"/>
            <a:ext cx="7772400" cy="4876800"/>
          </a:xfrm>
        </p:spPr>
        <p:txBody>
          <a:bodyPr/>
          <a:lstStyle/>
          <a:p>
            <a:pPr algn="ctr" eaLnBrk="1" hangingPunct="1">
              <a:buFontTx/>
              <a:buNone/>
            </a:pPr>
            <a:r>
              <a:rPr lang="en-US" dirty="0" smtClean="0"/>
              <a:t>Produced by the moon’s gravitation force on water</a:t>
            </a:r>
          </a:p>
          <a:p>
            <a:pPr algn="ctr" eaLnBrk="1" hangingPunct="1">
              <a:buFontTx/>
              <a:buNone/>
            </a:pPr>
            <a:endParaRPr lang="en-US" dirty="0" smtClean="0"/>
          </a:p>
          <a:p>
            <a:pPr algn="ctr" eaLnBrk="1" hangingPunct="1">
              <a:buFontTx/>
              <a:buNone/>
            </a:pPr>
            <a:r>
              <a:rPr lang="en-US" dirty="0" smtClean="0"/>
              <a:t>A bulge of water is created by the moon’s gravitational force</a:t>
            </a:r>
          </a:p>
          <a:p>
            <a:pPr algn="ctr" eaLnBrk="1" hangingPunct="1">
              <a:buFontTx/>
              <a:buNone/>
            </a:pPr>
            <a:endParaRPr lang="en-US" dirty="0" smtClean="0"/>
          </a:p>
          <a:p>
            <a:pPr algn="ctr" eaLnBrk="1" hangingPunct="1">
              <a:buFontTx/>
              <a:buNone/>
            </a:pPr>
            <a:r>
              <a:rPr lang="en-US" dirty="0" smtClean="0"/>
              <a:t>Centrifugal forces produces a bulge on the opposite side of the Earth &amp; an area of low water between the tidal bulges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308420-B042-4F6A-8F8D-AC68C617D368}" type="slidenum">
              <a:rPr lang="en-US" sz="1000">
                <a:solidFill>
                  <a:srgbClr val="FFFF00"/>
                </a:solidFill>
              </a:rPr>
              <a:pPr eaLnBrk="1" hangingPunct="1"/>
              <a:t>30</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33795" name="Rectangle 4"/>
          <p:cNvSpPr>
            <a:spLocks noGrp="1" noChangeArrowheads="1"/>
          </p:cNvSpPr>
          <p:nvPr>
            <p:ph type="title"/>
          </p:nvPr>
        </p:nvSpPr>
        <p:spPr/>
        <p:txBody>
          <a:bodyPr/>
          <a:lstStyle/>
          <a:p>
            <a:pPr eaLnBrk="1" hangingPunct="1"/>
            <a:r>
              <a:rPr lang="en-US" smtClean="0"/>
              <a:t>Tidal Power</a:t>
            </a:r>
          </a:p>
        </p:txBody>
      </p:sp>
      <p:sp>
        <p:nvSpPr>
          <p:cNvPr id="33796" name="Rectangle 5"/>
          <p:cNvSpPr>
            <a:spLocks noGrp="1" noChangeArrowheads="1"/>
          </p:cNvSpPr>
          <p:nvPr>
            <p:ph type="body" idx="1"/>
          </p:nvPr>
        </p:nvSpPr>
        <p:spPr/>
        <p:txBody>
          <a:bodyPr/>
          <a:lstStyle/>
          <a:p>
            <a:pPr eaLnBrk="1" hangingPunct="1"/>
            <a:r>
              <a:rPr lang="en-US" smtClean="0"/>
              <a:t>Low Production but also Low Environmental Impact</a:t>
            </a:r>
          </a:p>
          <a:p>
            <a:pPr lvl="1" eaLnBrk="1" hangingPunct="1"/>
            <a:r>
              <a:rPr lang="en-US" smtClean="0"/>
              <a:t>No noxious waste</a:t>
            </a:r>
          </a:p>
          <a:p>
            <a:pPr lvl="1" eaLnBrk="1" hangingPunct="1"/>
            <a:r>
              <a:rPr lang="en-US" smtClean="0"/>
              <a:t>No consumption of resources</a:t>
            </a:r>
          </a:p>
          <a:p>
            <a:pPr lvl="1" eaLnBrk="1" hangingPunct="1"/>
            <a:r>
              <a:rPr lang="en-US" smtClean="0"/>
              <a:t>Minimum disturbance to scenery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63279A-EF2D-4CB4-94F6-94BDCE1B3DCD}" type="slidenum">
              <a:rPr lang="en-US" sz="1000">
                <a:solidFill>
                  <a:srgbClr val="FFFF00"/>
                </a:solidFill>
              </a:rPr>
              <a:pPr eaLnBrk="1" hangingPunct="1"/>
              <a:t>31</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34819" name="Rectangle 4"/>
          <p:cNvSpPr>
            <a:spLocks noGrp="1" noChangeArrowheads="1"/>
          </p:cNvSpPr>
          <p:nvPr>
            <p:ph type="ctrTitle"/>
          </p:nvPr>
        </p:nvSpPr>
        <p:spPr/>
        <p:txBody>
          <a:bodyPr/>
          <a:lstStyle/>
          <a:p>
            <a:pPr algn="ctr" eaLnBrk="1" hangingPunct="1"/>
            <a:r>
              <a:rPr lang="en-US" smtClean="0"/>
              <a:t>~ End ~</a:t>
            </a:r>
          </a:p>
        </p:txBody>
      </p:sp>
      <p:sp>
        <p:nvSpPr>
          <p:cNvPr id="34820"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0F598E-8A88-4467-8BFE-A5A917C518D2}" type="slidenum">
              <a:rPr lang="en-US" sz="1000">
                <a:solidFill>
                  <a:srgbClr val="FFFF00"/>
                </a:solidFill>
              </a:rPr>
              <a:pPr eaLnBrk="1" hangingPunct="1"/>
              <a:t>4</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4100" name="Text Box 4"/>
          <p:cNvSpPr txBox="1">
            <a:spLocks noChangeArrowheads="1"/>
          </p:cNvSpPr>
          <p:nvPr/>
        </p:nvSpPr>
        <p:spPr bwMode="auto">
          <a:xfrm>
            <a:off x="304800" y="49371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2000" dirty="0">
              <a:solidFill>
                <a:schemeClr val="bg1"/>
              </a:solidFill>
              <a:latin typeface="Helvetica" panose="020B0604020202020204" pitchFamily="34" charset="0"/>
            </a:endParaRPr>
          </a:p>
        </p:txBody>
      </p:sp>
      <p:pic>
        <p:nvPicPr>
          <p:cNvPr id="1026" name="Picture 2" descr="http://4.bp.blogspot.com/-6W1rQ_Jity0/Uj7hOFFZnfI/AAAAAAAAA4U/a9UgYaR_ics/s1600/tid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 y="722845"/>
            <a:ext cx="9144000" cy="5419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60" y="6248400"/>
            <a:ext cx="8671156" cy="369332"/>
          </a:xfrm>
          <a:prstGeom prst="rect">
            <a:avLst/>
          </a:prstGeom>
          <a:noFill/>
        </p:spPr>
        <p:txBody>
          <a:bodyPr wrap="none" rtlCol="0">
            <a:spAutoFit/>
          </a:bodyPr>
          <a:lstStyle/>
          <a:p>
            <a:r>
              <a:rPr lang="en-US" sz="1800" dirty="0">
                <a:solidFill>
                  <a:schemeClr val="bg1"/>
                </a:solidFill>
              </a:rPr>
              <a:t>Source : </a:t>
            </a:r>
            <a:r>
              <a:rPr lang="en-US" sz="1800" dirty="0" err="1">
                <a:solidFill>
                  <a:schemeClr val="bg1"/>
                </a:solidFill>
              </a:rPr>
              <a:t>Trujillo,Alan</a:t>
            </a:r>
            <a:r>
              <a:rPr lang="en-US" sz="1800" dirty="0">
                <a:solidFill>
                  <a:schemeClr val="bg1"/>
                </a:solidFill>
              </a:rPr>
              <a:t> P</a:t>
            </a:r>
            <a:r>
              <a:rPr lang="en-US" sz="1800" dirty="0" smtClean="0">
                <a:solidFill>
                  <a:schemeClr val="bg1"/>
                </a:solidFill>
              </a:rPr>
              <a:t>., </a:t>
            </a:r>
            <a:r>
              <a:rPr lang="en-US" sz="1800" i="1" dirty="0" smtClean="0">
                <a:solidFill>
                  <a:schemeClr val="bg1"/>
                </a:solidFill>
              </a:rPr>
              <a:t>Essentials </a:t>
            </a:r>
            <a:r>
              <a:rPr lang="en-US" sz="1800" i="1" dirty="0">
                <a:solidFill>
                  <a:schemeClr val="bg1"/>
                </a:solidFill>
              </a:rPr>
              <a:t>of oceanography</a:t>
            </a:r>
            <a:r>
              <a:rPr lang="en-US" sz="1800" dirty="0">
                <a:solidFill>
                  <a:schemeClr val="bg1"/>
                </a:solidFill>
              </a:rPr>
              <a:t> / Al Trujillo, Harold Thurman. 10th </a:t>
            </a:r>
            <a:r>
              <a:rPr lang="en-US" sz="1800" dirty="0" err="1">
                <a:solidFill>
                  <a:schemeClr val="bg1"/>
                </a:solidFill>
              </a:rPr>
              <a:t>ed</a:t>
            </a:r>
            <a:endParaRPr 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FG09_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0070C0"/>
                </a:solidFill>
              </a:rPr>
              <a:t>Lunar Day</a:t>
            </a:r>
            <a:endParaRPr lang="en-US" dirty="0">
              <a:solidFill>
                <a:srgbClr val="0070C0"/>
              </a:solidFill>
            </a:endParaRPr>
          </a:p>
        </p:txBody>
      </p:sp>
      <p:sp>
        <p:nvSpPr>
          <p:cNvPr id="3" name="Content Placeholder 2"/>
          <p:cNvSpPr>
            <a:spLocks noGrp="1"/>
          </p:cNvSpPr>
          <p:nvPr>
            <p:ph idx="1"/>
          </p:nvPr>
        </p:nvSpPr>
        <p:spPr/>
        <p:txBody>
          <a:bodyPr/>
          <a:lstStyle/>
          <a:p>
            <a:pPr marL="0" indent="0" eaLnBrk="1" hangingPunct="1">
              <a:lnSpc>
                <a:spcPct val="90000"/>
              </a:lnSpc>
              <a:buNone/>
            </a:pPr>
            <a:endParaRPr lang="en-US" dirty="0" smtClean="0">
              <a:solidFill>
                <a:srgbClr val="0070C0"/>
              </a:solidFill>
            </a:endParaRPr>
          </a:p>
          <a:p>
            <a:pPr marL="0" indent="0" eaLnBrk="1" hangingPunct="1">
              <a:lnSpc>
                <a:spcPct val="90000"/>
              </a:lnSpc>
              <a:buNone/>
            </a:pPr>
            <a:endParaRPr lang="en-US" dirty="0">
              <a:solidFill>
                <a:srgbClr val="0070C0"/>
              </a:solidFill>
            </a:endParaRPr>
          </a:p>
          <a:p>
            <a:pPr marL="0" indent="0" eaLnBrk="1" hangingPunct="1">
              <a:lnSpc>
                <a:spcPct val="90000"/>
              </a:lnSpc>
              <a:buNone/>
            </a:pPr>
            <a:endParaRPr lang="en-US" dirty="0" smtClean="0">
              <a:solidFill>
                <a:srgbClr val="0070C0"/>
              </a:solidFill>
            </a:endParaRPr>
          </a:p>
          <a:p>
            <a:pPr marL="0" indent="0" eaLnBrk="1" hangingPunct="1">
              <a:lnSpc>
                <a:spcPct val="90000"/>
              </a:lnSpc>
              <a:buNone/>
            </a:pPr>
            <a:endParaRPr lang="en-US" dirty="0">
              <a:solidFill>
                <a:srgbClr val="0070C0"/>
              </a:solidFill>
            </a:endParaRPr>
          </a:p>
          <a:p>
            <a:pPr marL="0" indent="0" eaLnBrk="1" hangingPunct="1">
              <a:lnSpc>
                <a:spcPct val="90000"/>
              </a:lnSpc>
              <a:buNone/>
            </a:pPr>
            <a:endParaRPr lang="en-US" dirty="0" smtClean="0">
              <a:solidFill>
                <a:srgbClr val="0070C0"/>
              </a:solidFill>
            </a:endParaRPr>
          </a:p>
          <a:p>
            <a:pPr marL="0" indent="0" eaLnBrk="1" hangingPunct="1">
              <a:lnSpc>
                <a:spcPct val="90000"/>
              </a:lnSpc>
              <a:buNone/>
            </a:pPr>
            <a:r>
              <a:rPr lang="en-US" dirty="0" smtClean="0">
                <a:solidFill>
                  <a:srgbClr val="0070C0"/>
                </a:solidFill>
              </a:rPr>
              <a:t>A lunar day is the time that elapses between when the moon is directly overhead and the next time the moon is directly overhead. </a:t>
            </a:r>
          </a:p>
          <a:p>
            <a:endParaRPr lang="en-US" dirty="0">
              <a:solidFill>
                <a:srgbClr val="0070C0"/>
              </a:solidFill>
            </a:endParaRPr>
          </a:p>
        </p:txBody>
      </p:sp>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B0AD00-B927-4DBB-AAF5-55C6DE5DD648}" type="slidenum">
              <a:rPr lang="en-US" sz="1000">
                <a:solidFill>
                  <a:srgbClr val="FFFF00"/>
                </a:solidFill>
              </a:rPr>
              <a:pPr eaLnBrk="1" hangingPunct="1"/>
              <a:t>5</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8"/>
          <p:cNvSpPr>
            <a:spLocks noGrp="1"/>
          </p:cNvSpPr>
          <p:nvPr>
            <p:ph type="title"/>
          </p:nvPr>
        </p:nvSpPr>
        <p:spPr/>
        <p:txBody>
          <a:bodyPr/>
          <a:lstStyle/>
          <a:p>
            <a:pPr eaLnBrk="1" hangingPunct="1"/>
            <a:r>
              <a:rPr lang="en-US" dirty="0" smtClean="0"/>
              <a:t>Spring Tides</a:t>
            </a:r>
          </a:p>
        </p:txBody>
      </p:sp>
      <p:sp>
        <p:nvSpPr>
          <p:cNvPr id="9219" name="Rectangle 3"/>
          <p:cNvSpPr>
            <a:spLocks noGrp="1" noChangeArrowheads="1"/>
          </p:cNvSpPr>
          <p:nvPr>
            <p:ph idx="1"/>
          </p:nvPr>
        </p:nvSpPr>
        <p:spPr>
          <a:xfrm>
            <a:off x="685800" y="1676400"/>
            <a:ext cx="8458200" cy="4419600"/>
          </a:xfrm>
        </p:spPr>
        <p:txBody>
          <a:bodyPr/>
          <a:lstStyle/>
          <a:p>
            <a:pPr eaLnBrk="1" hangingPunct="1"/>
            <a:r>
              <a:rPr lang="en-US" dirty="0" smtClean="0"/>
              <a:t>During the period of a new moon, the moon and sun are lined up on the same side of the Earth</a:t>
            </a:r>
          </a:p>
          <a:p>
            <a:pPr eaLnBrk="1" hangingPunct="1"/>
            <a:r>
              <a:rPr lang="en-US" dirty="0" smtClean="0"/>
              <a:t>Produces the greatest range between high water and low water</a:t>
            </a:r>
          </a:p>
        </p:txBody>
      </p:sp>
      <p:sp>
        <p:nvSpPr>
          <p:cNvPr id="922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391BCC-8333-4A2D-A5A5-D89FB6D9F7CF}" type="slidenum">
              <a:rPr lang="en-US" sz="1000">
                <a:solidFill>
                  <a:srgbClr val="FFFF00"/>
                </a:solidFill>
              </a:rPr>
              <a:pPr eaLnBrk="1" hangingPunct="1"/>
              <a:t>6</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9221" name="Picture 2" descr="FG09_009"/>
          <p:cNvPicPr>
            <a:picLocks noChangeAspect="1" noChangeArrowheads="1"/>
          </p:cNvPicPr>
          <p:nvPr/>
        </p:nvPicPr>
        <p:blipFill>
          <a:blip r:embed="rId3">
            <a:extLst>
              <a:ext uri="{28A0092B-C50C-407E-A947-70E740481C1C}">
                <a14:useLocalDpi xmlns:a14="http://schemas.microsoft.com/office/drawing/2010/main" val="0"/>
              </a:ext>
            </a:extLst>
          </a:blip>
          <a:srcRect l="8040" t="540" r="8040" b="55888"/>
          <a:stretch>
            <a:fillRect/>
          </a:stretch>
        </p:blipFill>
        <p:spPr bwMode="auto">
          <a:xfrm>
            <a:off x="685800" y="4086225"/>
            <a:ext cx="80073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pPr eaLnBrk="1" hangingPunct="1"/>
            <a:r>
              <a:rPr lang="en-US" dirty="0" smtClean="0"/>
              <a:t>Neap Tides</a:t>
            </a:r>
          </a:p>
        </p:txBody>
      </p:sp>
      <p:sp>
        <p:nvSpPr>
          <p:cNvPr id="10243" name="Rectangle 6"/>
          <p:cNvSpPr>
            <a:spLocks noGrp="1" noChangeArrowheads="1"/>
          </p:cNvSpPr>
          <p:nvPr>
            <p:ph idx="1"/>
          </p:nvPr>
        </p:nvSpPr>
        <p:spPr>
          <a:xfrm>
            <a:off x="685800" y="1676400"/>
            <a:ext cx="8458200" cy="4419600"/>
          </a:xfrm>
        </p:spPr>
        <p:txBody>
          <a:bodyPr/>
          <a:lstStyle/>
          <a:p>
            <a:pPr eaLnBrk="1" hangingPunct="1"/>
            <a:r>
              <a:rPr lang="en-US" dirty="0" smtClean="0"/>
              <a:t>Produced when the moon is at a right angle to the line of centers of the Earth and the sun</a:t>
            </a:r>
          </a:p>
          <a:p>
            <a:pPr eaLnBrk="1" hangingPunct="1"/>
            <a:r>
              <a:rPr lang="en-US" dirty="0" smtClean="0"/>
              <a:t>The range between high and low water is small</a:t>
            </a:r>
          </a:p>
        </p:txBody>
      </p:sp>
      <p:sp>
        <p:nvSpPr>
          <p:cNvPr id="1024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40937D-2AFF-44EA-846F-3CEC9E731175}" type="slidenum">
              <a:rPr lang="en-US" sz="1000">
                <a:solidFill>
                  <a:srgbClr val="FFFF00"/>
                </a:solidFill>
              </a:rPr>
              <a:pPr eaLnBrk="1" hangingPunct="1"/>
              <a:t>7</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pic>
        <p:nvPicPr>
          <p:cNvPr id="10245" name="Picture 2" descr="FG09_009"/>
          <p:cNvPicPr>
            <a:picLocks noChangeAspect="1" noChangeArrowheads="1"/>
          </p:cNvPicPr>
          <p:nvPr/>
        </p:nvPicPr>
        <p:blipFill>
          <a:blip r:embed="rId3">
            <a:extLst>
              <a:ext uri="{28A0092B-C50C-407E-A947-70E740481C1C}">
                <a14:useLocalDpi xmlns:a14="http://schemas.microsoft.com/office/drawing/2010/main" val="0"/>
              </a:ext>
            </a:extLst>
          </a:blip>
          <a:srcRect l="8040" t="44112" r="8040" b="540"/>
          <a:stretch>
            <a:fillRect/>
          </a:stretch>
        </p:blipFill>
        <p:spPr bwMode="auto">
          <a:xfrm>
            <a:off x="609600" y="3336925"/>
            <a:ext cx="80073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CD33ADB-BCB1-4BFB-8747-2E8B157B19D9}" type="slidenum">
              <a:rPr lang="en-US" sz="1000">
                <a:solidFill>
                  <a:srgbClr val="FFFF00"/>
                </a:solidFill>
              </a:rPr>
              <a:pPr eaLnBrk="1" hangingPunct="1"/>
              <a:t>8</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1267" name="Rectangle 2"/>
          <p:cNvSpPr>
            <a:spLocks noGrp="1" noChangeArrowheads="1"/>
          </p:cNvSpPr>
          <p:nvPr>
            <p:ph type="title"/>
          </p:nvPr>
        </p:nvSpPr>
        <p:spPr/>
        <p:txBody>
          <a:bodyPr/>
          <a:lstStyle/>
          <a:p>
            <a:pPr eaLnBrk="1" hangingPunct="1"/>
            <a:r>
              <a:rPr lang="en-US" dirty="0" smtClean="0"/>
              <a:t>Tide Patterns</a:t>
            </a:r>
          </a:p>
        </p:txBody>
      </p:sp>
      <p:sp>
        <p:nvSpPr>
          <p:cNvPr id="11268" name="Rectangle 3"/>
          <p:cNvSpPr>
            <a:spLocks noGrp="1" noChangeArrowheads="1"/>
          </p:cNvSpPr>
          <p:nvPr>
            <p:ph type="body" idx="1"/>
          </p:nvPr>
        </p:nvSpPr>
        <p:spPr>
          <a:xfrm>
            <a:off x="685800" y="1676400"/>
            <a:ext cx="5638800" cy="4419600"/>
          </a:xfrm>
        </p:spPr>
        <p:txBody>
          <a:bodyPr/>
          <a:lstStyle/>
          <a:p>
            <a:pPr eaLnBrk="1" hangingPunct="1">
              <a:lnSpc>
                <a:spcPct val="90000"/>
              </a:lnSpc>
            </a:pPr>
            <a:r>
              <a:rPr lang="en-US" sz="2800" dirty="0" smtClean="0"/>
              <a:t>Diurnal tide</a:t>
            </a:r>
          </a:p>
          <a:p>
            <a:pPr lvl="1" eaLnBrk="1" hangingPunct="1">
              <a:lnSpc>
                <a:spcPct val="90000"/>
              </a:lnSpc>
            </a:pPr>
            <a:r>
              <a:rPr lang="en-US" sz="2400" dirty="0" smtClean="0"/>
              <a:t>One high and one low tide per day</a:t>
            </a:r>
          </a:p>
          <a:p>
            <a:pPr eaLnBrk="1" hangingPunct="1">
              <a:lnSpc>
                <a:spcPct val="90000"/>
              </a:lnSpc>
            </a:pPr>
            <a:r>
              <a:rPr lang="en-US" sz="2800" dirty="0" smtClean="0"/>
              <a:t>Semidiurnal</a:t>
            </a:r>
          </a:p>
          <a:p>
            <a:pPr lvl="1" eaLnBrk="1" hangingPunct="1">
              <a:lnSpc>
                <a:spcPct val="90000"/>
              </a:lnSpc>
            </a:pPr>
            <a:r>
              <a:rPr lang="en-US" sz="2400" dirty="0" smtClean="0"/>
              <a:t>Twice occurring high and low tide sequences</a:t>
            </a:r>
          </a:p>
          <a:p>
            <a:pPr lvl="1" eaLnBrk="1" hangingPunct="1">
              <a:lnSpc>
                <a:spcPct val="90000"/>
              </a:lnSpc>
            </a:pPr>
            <a:r>
              <a:rPr lang="en-US" sz="2400" dirty="0" smtClean="0"/>
              <a:t>High and low tides are both at the same level</a:t>
            </a:r>
          </a:p>
          <a:p>
            <a:pPr eaLnBrk="1" hangingPunct="1">
              <a:lnSpc>
                <a:spcPct val="90000"/>
              </a:lnSpc>
            </a:pPr>
            <a:r>
              <a:rPr lang="en-US" sz="2800" dirty="0" smtClean="0"/>
              <a:t>Semidiurnal mixed tide</a:t>
            </a:r>
          </a:p>
          <a:p>
            <a:pPr lvl="1" eaLnBrk="1" hangingPunct="1">
              <a:lnSpc>
                <a:spcPct val="90000"/>
              </a:lnSpc>
            </a:pPr>
            <a:r>
              <a:rPr lang="en-US" sz="2400" dirty="0" smtClean="0"/>
              <a:t>Each high tide reaches different heights</a:t>
            </a:r>
          </a:p>
          <a:p>
            <a:pPr lvl="1" eaLnBrk="1" hangingPunct="1">
              <a:lnSpc>
                <a:spcPct val="90000"/>
              </a:lnSpc>
            </a:pPr>
            <a:r>
              <a:rPr lang="en-US" sz="2400" dirty="0" smtClean="0"/>
              <a:t>Each low tide falls to different levels</a:t>
            </a:r>
            <a:endParaRPr lang="en-US" sz="2400" noProof="1" smtClean="0"/>
          </a:p>
        </p:txBody>
      </p:sp>
      <p:pic>
        <p:nvPicPr>
          <p:cNvPr id="11269" name="Picture 4" descr="FG09_15A"/>
          <p:cNvPicPr>
            <a:picLocks noChangeAspect="1" noChangeArrowheads="1"/>
          </p:cNvPicPr>
          <p:nvPr/>
        </p:nvPicPr>
        <p:blipFill>
          <a:blip r:embed="rId3">
            <a:extLst>
              <a:ext uri="{28A0092B-C50C-407E-A947-70E740481C1C}">
                <a14:useLocalDpi xmlns:a14="http://schemas.microsoft.com/office/drawing/2010/main" val="0"/>
              </a:ext>
            </a:extLst>
          </a:blip>
          <a:srcRect l="28000" r="33000"/>
          <a:stretch>
            <a:fillRect/>
          </a:stretch>
        </p:blipFill>
        <p:spPr bwMode="auto">
          <a:xfrm>
            <a:off x="6096000" y="1524000"/>
            <a:ext cx="29718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B5E491-547F-4286-9BC1-08BA10CF6A9B}" type="slidenum">
              <a:rPr lang="en-US" sz="1000">
                <a:solidFill>
                  <a:srgbClr val="FFFF00"/>
                </a:solidFill>
              </a:rPr>
              <a:pPr eaLnBrk="1" hangingPunct="1"/>
              <a:t>9</a:t>
            </a:fld>
            <a:r>
              <a:rPr lang="en-US" sz="1000" dirty="0">
                <a:solidFill>
                  <a:srgbClr val="FFFF00"/>
                </a:solidFill>
              </a:rPr>
              <a:t> </a:t>
            </a:r>
            <a:r>
              <a:rPr lang="en-US" sz="1000" dirty="0" smtClean="0">
                <a:solidFill>
                  <a:srgbClr val="FFFF00"/>
                </a:solidFill>
              </a:rPr>
              <a:t>/ 31</a:t>
            </a:r>
            <a:endParaRPr lang="en-US" sz="1000" dirty="0">
              <a:solidFill>
                <a:srgbClr val="FFFF00"/>
              </a:solidFill>
            </a:endParaRPr>
          </a:p>
        </p:txBody>
      </p:sp>
      <p:sp>
        <p:nvSpPr>
          <p:cNvPr id="12291" name="Rectangle 6"/>
          <p:cNvSpPr>
            <a:spLocks noGrp="1" noChangeArrowheads="1"/>
          </p:cNvSpPr>
          <p:nvPr>
            <p:ph type="title"/>
          </p:nvPr>
        </p:nvSpPr>
        <p:spPr/>
        <p:txBody>
          <a:bodyPr/>
          <a:lstStyle/>
          <a:p>
            <a:pPr eaLnBrk="1" hangingPunct="1"/>
            <a:r>
              <a:rPr lang="en-US" dirty="0" smtClean="0"/>
              <a:t>Tide Patterns</a:t>
            </a:r>
          </a:p>
        </p:txBody>
      </p:sp>
      <p:sp>
        <p:nvSpPr>
          <p:cNvPr id="12292" name="Text Box 4"/>
          <p:cNvSpPr txBox="1">
            <a:spLocks noChangeArrowheads="1"/>
          </p:cNvSpPr>
          <p:nvPr/>
        </p:nvSpPr>
        <p:spPr bwMode="auto">
          <a:xfrm>
            <a:off x="1447800" y="6156325"/>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dirty="0">
                <a:solidFill>
                  <a:srgbClr val="FFFF99"/>
                </a:solidFill>
                <a:latin typeface="Helvetica" panose="020B0604020202020204" pitchFamily="34" charset="0"/>
              </a:rPr>
              <a:t>The worldwide distribution of the three tidal patterns.</a:t>
            </a:r>
          </a:p>
        </p:txBody>
      </p:sp>
      <p:pic>
        <p:nvPicPr>
          <p:cNvPr id="12293" name="Picture 5" descr="Gar4ech11p2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55725"/>
            <a:ext cx="7615238"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1031</Words>
  <Application>Microsoft Office PowerPoint</Application>
  <PresentationFormat>On-screen Show (4:3)</PresentationFormat>
  <Paragraphs>229</Paragraphs>
  <Slides>31</Slides>
  <Notes>30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Helvetica</vt:lpstr>
      <vt:lpstr>Times New Roman</vt:lpstr>
      <vt:lpstr>Default Design</vt:lpstr>
      <vt:lpstr>Physical Oceanography</vt:lpstr>
      <vt:lpstr>Tides</vt:lpstr>
      <vt:lpstr>Moon Tide</vt:lpstr>
      <vt:lpstr>PowerPoint Presentation</vt:lpstr>
      <vt:lpstr>Lunar Day</vt:lpstr>
      <vt:lpstr>Spring Tides</vt:lpstr>
      <vt:lpstr>Neap Tides</vt:lpstr>
      <vt:lpstr>Tide Patterns</vt:lpstr>
      <vt:lpstr>Tide Patterns</vt:lpstr>
      <vt:lpstr>Tide Patterns</vt:lpstr>
      <vt:lpstr>Tide Patterns</vt:lpstr>
      <vt:lpstr>Tide Patterns</vt:lpstr>
      <vt:lpstr>PowerPoint Presentation</vt:lpstr>
      <vt:lpstr>Animated map of the tidal nodes of the Earth</vt:lpstr>
      <vt:lpstr>Tides in a Confined Basin</vt:lpstr>
      <vt:lpstr>Tides in Confined Basins</vt:lpstr>
      <vt:lpstr>Tides in Confined Basins</vt:lpstr>
      <vt:lpstr>Bay of Fundy, Nova Scotia  World’s Largest Tidal Range</vt:lpstr>
      <vt:lpstr>PowerPoint Presentation</vt:lpstr>
      <vt:lpstr>PowerPoint Presentation</vt:lpstr>
      <vt:lpstr>Tidal Bore - A true tidal wave </vt:lpstr>
      <vt:lpstr>Tidal terms &amp; currents</vt:lpstr>
      <vt:lpstr>Tides and Marine Organisms</vt:lpstr>
      <vt:lpstr>Tides and Marine Organisms</vt:lpstr>
      <vt:lpstr>PowerPoint Presentation</vt:lpstr>
      <vt:lpstr>Tidal Power</vt:lpstr>
      <vt:lpstr>Tidal Power</vt:lpstr>
      <vt:lpstr>List of World Main Tidal Power Stations</vt:lpstr>
      <vt:lpstr>Tidal Power</vt:lpstr>
      <vt:lpstr>Tidal Power</vt:lpstr>
      <vt:lpstr>~ End ~</vt:lpstr>
    </vt:vector>
  </TitlesOfParts>
  <Company>CSLA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Oceanography</dc:title>
  <dc:creator>sleyva</dc:creator>
  <cp:lastModifiedBy>Sonjia Leyva</cp:lastModifiedBy>
  <cp:revision>46</cp:revision>
  <dcterms:created xsi:type="dcterms:W3CDTF">2003-05-15T19:46:19Z</dcterms:created>
  <dcterms:modified xsi:type="dcterms:W3CDTF">2015-06-05T18:32:51Z</dcterms:modified>
</cp:coreProperties>
</file>